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44"/>
  </p:notesMasterIdLst>
  <p:sldIdLst>
    <p:sldId id="256" r:id="rId2"/>
    <p:sldId id="257" r:id="rId3"/>
    <p:sldId id="346" r:id="rId4"/>
    <p:sldId id="351" r:id="rId5"/>
    <p:sldId id="349" r:id="rId6"/>
    <p:sldId id="348" r:id="rId7"/>
    <p:sldId id="343" r:id="rId8"/>
    <p:sldId id="345" r:id="rId9"/>
    <p:sldId id="260" r:id="rId10"/>
    <p:sldId id="352" r:id="rId11"/>
    <p:sldId id="356" r:id="rId12"/>
    <p:sldId id="261" r:id="rId13"/>
    <p:sldId id="357" r:id="rId14"/>
    <p:sldId id="353" r:id="rId15"/>
    <p:sldId id="360" r:id="rId16"/>
    <p:sldId id="359" r:id="rId17"/>
    <p:sldId id="361" r:id="rId18"/>
    <p:sldId id="350" r:id="rId19"/>
    <p:sldId id="358" r:id="rId20"/>
    <p:sldId id="258" r:id="rId21"/>
    <p:sldId id="363" r:id="rId22"/>
    <p:sldId id="364" r:id="rId23"/>
    <p:sldId id="365" r:id="rId24"/>
    <p:sldId id="366" r:id="rId25"/>
    <p:sldId id="362" r:id="rId26"/>
    <p:sldId id="367" r:id="rId27"/>
    <p:sldId id="368" r:id="rId28"/>
    <p:sldId id="369" r:id="rId29"/>
    <p:sldId id="370" r:id="rId30"/>
    <p:sldId id="354" r:id="rId31"/>
    <p:sldId id="372" r:id="rId32"/>
    <p:sldId id="373" r:id="rId33"/>
    <p:sldId id="371" r:id="rId34"/>
    <p:sldId id="374" r:id="rId35"/>
    <p:sldId id="382" r:id="rId36"/>
    <p:sldId id="375" r:id="rId37"/>
    <p:sldId id="381" r:id="rId38"/>
    <p:sldId id="376" r:id="rId39"/>
    <p:sldId id="378" r:id="rId40"/>
    <p:sldId id="379" r:id="rId41"/>
    <p:sldId id="355" r:id="rId42"/>
    <p:sldId id="344" r:id="rId43"/>
  </p:sldIdLst>
  <p:sldSz cx="9144000" cy="5143500" type="screen16x9"/>
  <p:notesSz cx="6858000" cy="9144000"/>
  <p:embeddedFontLst>
    <p:embeddedFont>
      <p:font typeface="Libre Baskerville" panose="02000000000000000000" pitchFamily="2" charset="0"/>
      <p:regular r:id="rId45"/>
      <p:bold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Condensed Light" panose="02000000000000000000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A35838-38FB-4CB4-A672-EDD2EB71BB2C}">
  <a:tblStyle styleId="{BBA35838-38FB-4CB4-A672-EDD2EB71BB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055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34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32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453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33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11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8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9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95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39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423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299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23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62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51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87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85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65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18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7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85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6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904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8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683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743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8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79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731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99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79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69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0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5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 hasCustomPrompt="1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2" r:id="rId6"/>
    <p:sldLayoutId id="2147483667" r:id="rId7"/>
    <p:sldLayoutId id="2147483690" r:id="rId8"/>
    <p:sldLayoutId id="2147483691" r:id="rId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 txBox="1">
            <a:spLocks noGrp="1"/>
          </p:cNvSpPr>
          <p:nvPr>
            <p:ph type="ctrTitle"/>
          </p:nvPr>
        </p:nvSpPr>
        <p:spPr>
          <a:xfrm>
            <a:off x="4333818" y="1089612"/>
            <a:ext cx="5325013" cy="16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 dirty="0">
                <a:solidFill>
                  <a:schemeClr val="dk2"/>
                </a:solidFill>
              </a:rPr>
              <a:t>Do you recommend this book? 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613" name="Google Shape;613;p66"/>
          <p:cNvSpPr txBox="1">
            <a:spLocks noGrp="1"/>
          </p:cNvSpPr>
          <p:nvPr>
            <p:ph type="subTitle" idx="1"/>
          </p:nvPr>
        </p:nvSpPr>
        <p:spPr>
          <a:xfrm>
            <a:off x="4339714" y="322705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Libre Baskerville" panose="02000000000000000000" pitchFamily="2" charset="0"/>
              </a:rPr>
              <a:t>By Gal Halili</a:t>
            </a:r>
            <a:endParaRPr sz="2400" b="1" dirty="0">
              <a:latin typeface="Libre Baskerville" panose="02000000000000000000" pitchFamily="2" charset="0"/>
            </a:endParaRPr>
          </a:p>
        </p:txBody>
      </p:sp>
      <p:grpSp>
        <p:nvGrpSpPr>
          <p:cNvPr id="614" name="Google Shape;614;p66"/>
          <p:cNvGrpSpPr/>
          <p:nvPr/>
        </p:nvGrpSpPr>
        <p:grpSpPr>
          <a:xfrm>
            <a:off x="345872" y="2429282"/>
            <a:ext cx="3795214" cy="2283836"/>
            <a:chOff x="953187" y="2352950"/>
            <a:chExt cx="4174300" cy="2424517"/>
          </a:xfrm>
        </p:grpSpPr>
        <p:sp>
          <p:nvSpPr>
            <p:cNvPr id="615" name="Google Shape;615;p66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6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6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6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6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6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6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6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6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6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66"/>
          <p:cNvSpPr/>
          <p:nvPr/>
        </p:nvSpPr>
        <p:spPr>
          <a:xfrm>
            <a:off x="611413" y="2024037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4766923" y="4001379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6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13;p66">
            <a:extLst>
              <a:ext uri="{FF2B5EF4-FFF2-40B4-BE49-F238E27FC236}">
                <a16:creationId xmlns:a16="http://schemas.microsoft.com/office/drawing/2014/main" id="{095F6155-5735-9221-4B0E-BF4B1CA1DB6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 dirty="0"/>
              <a:t>Data cleaning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 txBox="1">
            <a:spLocks noGrp="1"/>
          </p:cNvSpPr>
          <p:nvPr>
            <p:ph type="title" idx="2"/>
          </p:nvPr>
        </p:nvSpPr>
        <p:spPr>
          <a:xfrm>
            <a:off x="1103545" y="49444"/>
            <a:ext cx="6936909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Duplicative data </a:t>
            </a:r>
            <a:endParaRPr sz="2800" dirty="0"/>
          </a:p>
        </p:txBody>
      </p:sp>
      <p:grpSp>
        <p:nvGrpSpPr>
          <p:cNvPr id="914" name="Google Shape;914;p71"/>
          <p:cNvGrpSpPr/>
          <p:nvPr/>
        </p:nvGrpSpPr>
        <p:grpSpPr>
          <a:xfrm>
            <a:off x="7142405" y="2023371"/>
            <a:ext cx="1796097" cy="1159206"/>
            <a:chOff x="3980482" y="558249"/>
            <a:chExt cx="1796097" cy="1159206"/>
          </a:xfrm>
        </p:grpSpPr>
        <p:sp>
          <p:nvSpPr>
            <p:cNvPr id="915" name="Google Shape;915;p71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1E8A51-51A6-5BF3-F3E2-9AE1D19B2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9" t="24932" r="6227" b="6616"/>
          <a:stretch/>
        </p:blipFill>
        <p:spPr>
          <a:xfrm>
            <a:off x="425615" y="919740"/>
            <a:ext cx="6613505" cy="3189338"/>
          </a:xfrm>
          <a:prstGeom prst="rect">
            <a:avLst/>
          </a:prstGeom>
        </p:spPr>
      </p:pic>
      <p:sp>
        <p:nvSpPr>
          <p:cNvPr id="11" name="Google Shape;613;p66">
            <a:extLst>
              <a:ext uri="{FF2B5EF4-FFF2-40B4-BE49-F238E27FC236}">
                <a16:creationId xmlns:a16="http://schemas.microsoft.com/office/drawing/2014/main" id="{64CD5A75-3D6F-A28E-B9B0-E3DB70A3746E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F0EFB-683D-6DAA-0929-5CAFDE329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9" t="40839" r="10607" b="26985"/>
          <a:stretch/>
        </p:blipFill>
        <p:spPr>
          <a:xfrm>
            <a:off x="2421692" y="3553011"/>
            <a:ext cx="6296693" cy="15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9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 txBox="1">
            <a:spLocks noGrp="1"/>
          </p:cNvSpPr>
          <p:nvPr>
            <p:ph type="title" idx="2"/>
          </p:nvPr>
        </p:nvSpPr>
        <p:spPr>
          <a:xfrm>
            <a:off x="947057" y="120056"/>
            <a:ext cx="7249886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Missing data</a:t>
            </a:r>
            <a:endParaRPr sz="2800" dirty="0"/>
          </a:p>
        </p:txBody>
      </p:sp>
      <p:grpSp>
        <p:nvGrpSpPr>
          <p:cNvPr id="914" name="Google Shape;914;p71"/>
          <p:cNvGrpSpPr/>
          <p:nvPr/>
        </p:nvGrpSpPr>
        <p:grpSpPr>
          <a:xfrm>
            <a:off x="7161455" y="3568601"/>
            <a:ext cx="1796097" cy="1159206"/>
            <a:chOff x="3980482" y="558249"/>
            <a:chExt cx="1796097" cy="1159206"/>
          </a:xfrm>
        </p:grpSpPr>
        <p:sp>
          <p:nvSpPr>
            <p:cNvPr id="915" name="Google Shape;915;p71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63ECC99-1913-F078-3688-D9503F8C0C8F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562998-9E1F-07BB-0088-528E407CF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9" t="41711" r="10090" b="26985"/>
          <a:stretch/>
        </p:blipFill>
        <p:spPr>
          <a:xfrm>
            <a:off x="344863" y="874866"/>
            <a:ext cx="6955972" cy="1610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80D76-7A79-C07A-4E72-760D528A2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07" t="33160" r="23929" b="11678"/>
          <a:stretch/>
        </p:blipFill>
        <p:spPr>
          <a:xfrm>
            <a:off x="3290205" y="2186233"/>
            <a:ext cx="5666015" cy="28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71"/>
          <p:cNvGrpSpPr/>
          <p:nvPr/>
        </p:nvGrpSpPr>
        <p:grpSpPr>
          <a:xfrm>
            <a:off x="7161455" y="3568601"/>
            <a:ext cx="1796097" cy="1159206"/>
            <a:chOff x="3980482" y="558249"/>
            <a:chExt cx="1796097" cy="1159206"/>
          </a:xfrm>
        </p:grpSpPr>
        <p:sp>
          <p:nvSpPr>
            <p:cNvPr id="915" name="Google Shape;915;p71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63ECC99-1913-F078-3688-D9503F8C0C8F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EEEFE-14C5-918E-5E54-8D849113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8" t="45372" r="14068" b="27048"/>
          <a:stretch/>
        </p:blipFill>
        <p:spPr>
          <a:xfrm>
            <a:off x="406448" y="1265569"/>
            <a:ext cx="6575772" cy="1418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FD088-3F71-D463-CE53-2E0AA1F8B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8" t="46032" r="30804" b="43857"/>
          <a:stretch/>
        </p:blipFill>
        <p:spPr>
          <a:xfrm>
            <a:off x="406448" y="3784803"/>
            <a:ext cx="7739743" cy="796488"/>
          </a:xfrm>
          <a:prstGeom prst="rect">
            <a:avLst/>
          </a:prstGeom>
        </p:spPr>
      </p:pic>
      <p:sp>
        <p:nvSpPr>
          <p:cNvPr id="7" name="Google Shape;918;p71">
            <a:extLst>
              <a:ext uri="{FF2B5EF4-FFF2-40B4-BE49-F238E27FC236}">
                <a16:creationId xmlns:a16="http://schemas.microsoft.com/office/drawing/2014/main" id="{BDAA16A5-6549-BC2E-2934-B3ED77FFC545}"/>
              </a:ext>
            </a:extLst>
          </p:cNvPr>
          <p:cNvSpPr txBox="1">
            <a:spLocks/>
          </p:cNvSpPr>
          <p:nvPr/>
        </p:nvSpPr>
        <p:spPr>
          <a:xfrm>
            <a:off x="-1055397" y="2868315"/>
            <a:ext cx="7249886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Libre Baskerville"/>
              <a:buNone/>
              <a:defRPr sz="6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author_name</a:t>
            </a:r>
            <a:r>
              <a:rPr lang="en-US" sz="2800" dirty="0"/>
              <a:t> column</a:t>
            </a:r>
          </a:p>
        </p:txBody>
      </p:sp>
      <p:sp>
        <p:nvSpPr>
          <p:cNvPr id="8" name="Google Shape;918;p71">
            <a:extLst>
              <a:ext uri="{FF2B5EF4-FFF2-40B4-BE49-F238E27FC236}">
                <a16:creationId xmlns:a16="http://schemas.microsoft.com/office/drawing/2014/main" id="{6089F7C9-E889-7056-D5B3-515081A33217}"/>
              </a:ext>
            </a:extLst>
          </p:cNvPr>
          <p:cNvSpPr txBox="1">
            <a:spLocks/>
          </p:cNvSpPr>
          <p:nvPr/>
        </p:nvSpPr>
        <p:spPr>
          <a:xfrm>
            <a:off x="-1316206" y="277281"/>
            <a:ext cx="7249886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Libre Baskerville"/>
              <a:buNone/>
              <a:defRPr sz="6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Book_type</a:t>
            </a:r>
            <a:r>
              <a:rPr lang="en-US" sz="2800" dirty="0"/>
              <a:t> column</a:t>
            </a:r>
          </a:p>
        </p:txBody>
      </p:sp>
    </p:spTree>
    <p:extLst>
      <p:ext uri="{BB962C8B-B14F-4D97-AF65-F5344CB8AC3E}">
        <p14:creationId xmlns:p14="http://schemas.microsoft.com/office/powerpoint/2010/main" val="4064201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E92799-239B-DB9B-0040-926D40E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297262"/>
            <a:ext cx="7716000" cy="368700"/>
          </a:xfrm>
        </p:spPr>
        <p:txBody>
          <a:bodyPr/>
          <a:lstStyle/>
          <a:p>
            <a:r>
              <a:rPr lang="en-US" sz="3200" dirty="0" err="1"/>
              <a:t>Recording_len</a:t>
            </a:r>
            <a:r>
              <a:rPr lang="en-US" sz="3200" dirty="0"/>
              <a:t> column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F2ABA1-4F39-67CB-AA3E-79F7388FD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6" t="26508" r="36964" b="8254"/>
          <a:stretch/>
        </p:blipFill>
        <p:spPr>
          <a:xfrm>
            <a:off x="587829" y="1069519"/>
            <a:ext cx="4457700" cy="3355521"/>
          </a:xfrm>
          <a:prstGeom prst="rect">
            <a:avLst/>
          </a:prstGeom>
        </p:spPr>
      </p:pic>
      <p:sp>
        <p:nvSpPr>
          <p:cNvPr id="11" name="Google Shape;671;p67">
            <a:extLst>
              <a:ext uri="{FF2B5EF4-FFF2-40B4-BE49-F238E27FC236}">
                <a16:creationId xmlns:a16="http://schemas.microsoft.com/office/drawing/2014/main" id="{EB21CED1-CB27-9A2C-EB5C-AE7A844556DA}"/>
              </a:ext>
            </a:extLst>
          </p:cNvPr>
          <p:cNvSpPr txBox="1">
            <a:spLocks/>
          </p:cNvSpPr>
          <p:nvPr/>
        </p:nvSpPr>
        <p:spPr>
          <a:xfrm>
            <a:off x="893614" y="4008667"/>
            <a:ext cx="8356521" cy="14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 converted the data to numbers and split this column into two new columns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ED25B-43DD-65FC-799B-F8369682D8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53" t="29525" r="6340" b="11269"/>
          <a:stretch/>
        </p:blipFill>
        <p:spPr>
          <a:xfrm>
            <a:off x="5787164" y="1298117"/>
            <a:ext cx="1793998" cy="3126923"/>
          </a:xfrm>
          <a:prstGeom prst="rect">
            <a:avLst/>
          </a:prstGeom>
        </p:spPr>
      </p:pic>
      <p:sp>
        <p:nvSpPr>
          <p:cNvPr id="14" name="Google Shape;671;p67">
            <a:extLst>
              <a:ext uri="{FF2B5EF4-FFF2-40B4-BE49-F238E27FC236}">
                <a16:creationId xmlns:a16="http://schemas.microsoft.com/office/drawing/2014/main" id="{D7253E52-6FC7-0819-9AA0-D999F44C8AF5}"/>
              </a:ext>
            </a:extLst>
          </p:cNvPr>
          <p:cNvSpPr txBox="1">
            <a:spLocks/>
          </p:cNvSpPr>
          <p:nvPr/>
        </p:nvSpPr>
        <p:spPr>
          <a:xfrm>
            <a:off x="5849853" y="886788"/>
            <a:ext cx="1731309" cy="3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new columns</a:t>
            </a:r>
          </a:p>
        </p:txBody>
      </p:sp>
    </p:spTree>
    <p:extLst>
      <p:ext uri="{BB962C8B-B14F-4D97-AF65-F5344CB8AC3E}">
        <p14:creationId xmlns:p14="http://schemas.microsoft.com/office/powerpoint/2010/main" val="788608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E92799-239B-DB9B-0040-926D40E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297262"/>
            <a:ext cx="7716000" cy="368700"/>
          </a:xfrm>
        </p:spPr>
        <p:txBody>
          <a:bodyPr/>
          <a:lstStyle/>
          <a:p>
            <a:r>
              <a:rPr lang="en-US" sz="3200" dirty="0" err="1"/>
              <a:t>release_date</a:t>
            </a:r>
            <a:r>
              <a:rPr lang="en-US" sz="3200" dirty="0"/>
              <a:t> column</a:t>
            </a:r>
            <a:endParaRPr lang="en-IL" dirty="0"/>
          </a:p>
        </p:txBody>
      </p:sp>
      <p:sp>
        <p:nvSpPr>
          <p:cNvPr id="11" name="Google Shape;671;p67">
            <a:extLst>
              <a:ext uri="{FF2B5EF4-FFF2-40B4-BE49-F238E27FC236}">
                <a16:creationId xmlns:a16="http://schemas.microsoft.com/office/drawing/2014/main" id="{EB21CED1-CB27-9A2C-EB5C-AE7A844556DA}"/>
              </a:ext>
            </a:extLst>
          </p:cNvPr>
          <p:cNvSpPr txBox="1">
            <a:spLocks/>
          </p:cNvSpPr>
          <p:nvPr/>
        </p:nvSpPr>
        <p:spPr>
          <a:xfrm>
            <a:off x="440872" y="4053313"/>
            <a:ext cx="8703128" cy="14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Books that are both recorded and digital have two dates so I kept the first and converted from string to date format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66602-D4AE-9381-3D39-9F1F35EA2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7" t="35555" r="36875" b="53968"/>
          <a:stretch/>
        </p:blipFill>
        <p:spPr>
          <a:xfrm>
            <a:off x="335109" y="1126350"/>
            <a:ext cx="4979842" cy="598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EBFBC-A20B-08A2-801E-9EEA56B6C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5" t="46916" r="20089" b="6984"/>
          <a:stretch/>
        </p:blipFill>
        <p:spPr>
          <a:xfrm>
            <a:off x="335109" y="2094363"/>
            <a:ext cx="6000750" cy="23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D3B2A-4555-DC08-0794-A2C0ACC15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9" t="45464" r="46250" b="20318"/>
          <a:stretch/>
        </p:blipFill>
        <p:spPr>
          <a:xfrm>
            <a:off x="5379890" y="951716"/>
            <a:ext cx="3576330" cy="1759985"/>
          </a:xfrm>
          <a:prstGeom prst="rect">
            <a:avLst/>
          </a:prstGeom>
        </p:spPr>
      </p:pic>
      <p:sp>
        <p:nvSpPr>
          <p:cNvPr id="16" name="Google Shape;671;p67">
            <a:extLst>
              <a:ext uri="{FF2B5EF4-FFF2-40B4-BE49-F238E27FC236}">
                <a16:creationId xmlns:a16="http://schemas.microsoft.com/office/drawing/2014/main" id="{5243ACFF-4083-2751-B71F-2991AC8BDA2E}"/>
              </a:ext>
            </a:extLst>
          </p:cNvPr>
          <p:cNvSpPr txBox="1">
            <a:spLocks/>
          </p:cNvSpPr>
          <p:nvPr/>
        </p:nvSpPr>
        <p:spPr>
          <a:xfrm>
            <a:off x="4767568" y="1637926"/>
            <a:ext cx="612322" cy="31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(1)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17" name="Google Shape;671;p67">
            <a:extLst>
              <a:ext uri="{FF2B5EF4-FFF2-40B4-BE49-F238E27FC236}">
                <a16:creationId xmlns:a16="http://schemas.microsoft.com/office/drawing/2014/main" id="{333A1E3A-7010-6FE5-CB9D-FE5A879BC2DA}"/>
              </a:ext>
            </a:extLst>
          </p:cNvPr>
          <p:cNvSpPr txBox="1">
            <a:spLocks/>
          </p:cNvSpPr>
          <p:nvPr/>
        </p:nvSpPr>
        <p:spPr>
          <a:xfrm>
            <a:off x="8430000" y="1269739"/>
            <a:ext cx="612322" cy="31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(2)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18" name="Google Shape;671;p67">
            <a:extLst>
              <a:ext uri="{FF2B5EF4-FFF2-40B4-BE49-F238E27FC236}">
                <a16:creationId xmlns:a16="http://schemas.microsoft.com/office/drawing/2014/main" id="{2BD2AC70-28EB-5266-7AE5-1875BE730BDD}"/>
              </a:ext>
            </a:extLst>
          </p:cNvPr>
          <p:cNvSpPr txBox="1">
            <a:spLocks/>
          </p:cNvSpPr>
          <p:nvPr/>
        </p:nvSpPr>
        <p:spPr>
          <a:xfrm>
            <a:off x="5916877" y="4322093"/>
            <a:ext cx="612322" cy="3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(3)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2" name="Google Shape;671;p67">
            <a:extLst>
              <a:ext uri="{FF2B5EF4-FFF2-40B4-BE49-F238E27FC236}">
                <a16:creationId xmlns:a16="http://schemas.microsoft.com/office/drawing/2014/main" id="{8DCF13B0-237D-9FCA-CC40-6761D6CB5B2F}"/>
              </a:ext>
            </a:extLst>
          </p:cNvPr>
          <p:cNvSpPr txBox="1">
            <a:spLocks/>
          </p:cNvSpPr>
          <p:nvPr/>
        </p:nvSpPr>
        <p:spPr>
          <a:xfrm>
            <a:off x="2540761" y="1353544"/>
            <a:ext cx="2921146" cy="102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 removed unnecessary text </a:t>
            </a:r>
          </a:p>
        </p:txBody>
      </p:sp>
    </p:spTree>
    <p:extLst>
      <p:ext uri="{BB962C8B-B14F-4D97-AF65-F5344CB8AC3E}">
        <p14:creationId xmlns:p14="http://schemas.microsoft.com/office/powerpoint/2010/main" val="350502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E92799-239B-DB9B-0040-926D40E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476877"/>
            <a:ext cx="7716000" cy="368700"/>
          </a:xfrm>
        </p:spPr>
        <p:txBody>
          <a:bodyPr/>
          <a:lstStyle/>
          <a:p>
            <a:r>
              <a:rPr lang="en-US" sz="3200" dirty="0" err="1"/>
              <a:t>release_date</a:t>
            </a:r>
            <a:r>
              <a:rPr lang="en-US" sz="3200" dirty="0"/>
              <a:t> column</a:t>
            </a:r>
            <a:endParaRPr lang="en-IL" dirty="0"/>
          </a:p>
        </p:txBody>
      </p:sp>
      <p:sp>
        <p:nvSpPr>
          <p:cNvPr id="11" name="Google Shape;671;p67">
            <a:extLst>
              <a:ext uri="{FF2B5EF4-FFF2-40B4-BE49-F238E27FC236}">
                <a16:creationId xmlns:a16="http://schemas.microsoft.com/office/drawing/2014/main" id="{EB21CED1-CB27-9A2C-EB5C-AE7A844556DA}"/>
              </a:ext>
            </a:extLst>
          </p:cNvPr>
          <p:cNvSpPr txBox="1">
            <a:spLocks/>
          </p:cNvSpPr>
          <p:nvPr/>
        </p:nvSpPr>
        <p:spPr>
          <a:xfrm>
            <a:off x="1883720" y="3591787"/>
            <a:ext cx="5763986" cy="14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 created a new column that represents the number of days that have passed from the release date to the 15/6/23.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81ABD1-ECE1-20ED-5955-512BF277F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7" t="34921" r="7142" b="27302"/>
          <a:stretch/>
        </p:blipFill>
        <p:spPr>
          <a:xfrm>
            <a:off x="938274" y="1536600"/>
            <a:ext cx="7654878" cy="20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2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E92799-239B-DB9B-0040-926D40E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476877"/>
            <a:ext cx="7716000" cy="368700"/>
          </a:xfrm>
        </p:spPr>
        <p:txBody>
          <a:bodyPr/>
          <a:lstStyle/>
          <a:p>
            <a:r>
              <a:rPr lang="en-US" sz="3200" dirty="0" err="1"/>
              <a:t>announcer_name</a:t>
            </a:r>
            <a:r>
              <a:rPr lang="en-US" sz="3200" dirty="0"/>
              <a:t> column</a:t>
            </a:r>
            <a:endParaRPr lang="en-IL" dirty="0"/>
          </a:p>
        </p:txBody>
      </p:sp>
      <p:sp>
        <p:nvSpPr>
          <p:cNvPr id="11" name="Google Shape;671;p67">
            <a:extLst>
              <a:ext uri="{FF2B5EF4-FFF2-40B4-BE49-F238E27FC236}">
                <a16:creationId xmlns:a16="http://schemas.microsoft.com/office/drawing/2014/main" id="{EB21CED1-CB27-9A2C-EB5C-AE7A844556DA}"/>
              </a:ext>
            </a:extLst>
          </p:cNvPr>
          <p:cNvSpPr txBox="1">
            <a:spLocks/>
          </p:cNvSpPr>
          <p:nvPr/>
        </p:nvSpPr>
        <p:spPr>
          <a:xfrm>
            <a:off x="3192234" y="3731228"/>
            <a:ext cx="5763986" cy="141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Remove unnecessary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90065-8BE9-FA3B-D19D-4E1F18F76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3" t="40635" r="40446" b="18096"/>
          <a:stretch/>
        </p:blipFill>
        <p:spPr>
          <a:xfrm>
            <a:off x="1810148" y="1229774"/>
            <a:ext cx="5523703" cy="2855192"/>
          </a:xfrm>
          <a:prstGeom prst="rect">
            <a:avLst/>
          </a:prstGeom>
        </p:spPr>
      </p:pic>
      <p:grpSp>
        <p:nvGrpSpPr>
          <p:cNvPr id="7" name="Google Shape;1829;p88">
            <a:extLst>
              <a:ext uri="{FF2B5EF4-FFF2-40B4-BE49-F238E27FC236}">
                <a16:creationId xmlns:a16="http://schemas.microsoft.com/office/drawing/2014/main" id="{5658B791-9529-D7D3-C64A-06AE263E3A56}"/>
              </a:ext>
            </a:extLst>
          </p:cNvPr>
          <p:cNvGrpSpPr/>
          <p:nvPr/>
        </p:nvGrpSpPr>
        <p:grpSpPr>
          <a:xfrm rot="20834641">
            <a:off x="323396" y="3360681"/>
            <a:ext cx="1701348" cy="1267232"/>
            <a:chOff x="5646509" y="2879420"/>
            <a:chExt cx="2701293" cy="1816812"/>
          </a:xfrm>
        </p:grpSpPr>
        <p:grpSp>
          <p:nvGrpSpPr>
            <p:cNvPr id="9" name="Google Shape;1830;p88">
              <a:extLst>
                <a:ext uri="{FF2B5EF4-FFF2-40B4-BE49-F238E27FC236}">
                  <a16:creationId xmlns:a16="http://schemas.microsoft.com/office/drawing/2014/main" id="{BF40BFA2-E385-2152-FF9D-FB54F8320449}"/>
                </a:ext>
              </a:extLst>
            </p:cNvPr>
            <p:cNvGrpSpPr/>
            <p:nvPr/>
          </p:nvGrpSpPr>
          <p:grpSpPr>
            <a:xfrm>
              <a:off x="7346386" y="3660380"/>
              <a:ext cx="1001416" cy="1035852"/>
              <a:chOff x="9691384" y="2511531"/>
              <a:chExt cx="1853788" cy="1917534"/>
            </a:xfrm>
          </p:grpSpPr>
          <p:sp>
            <p:nvSpPr>
              <p:cNvPr id="27" name="Google Shape;1831;p88">
                <a:extLst>
                  <a:ext uri="{FF2B5EF4-FFF2-40B4-BE49-F238E27FC236}">
                    <a16:creationId xmlns:a16="http://schemas.microsoft.com/office/drawing/2014/main" id="{B64995E5-3572-AD8D-AEF5-5B79188D0CB7}"/>
                  </a:ext>
                </a:extLst>
              </p:cNvPr>
              <p:cNvSpPr/>
              <p:nvPr/>
            </p:nvSpPr>
            <p:spPr>
              <a:xfrm>
                <a:off x="10014624" y="2615346"/>
                <a:ext cx="1530547" cy="1635710"/>
              </a:xfrm>
              <a:custGeom>
                <a:avLst/>
                <a:gdLst/>
                <a:ahLst/>
                <a:cxnLst/>
                <a:rect l="l" t="t" r="r" b="b"/>
                <a:pathLst>
                  <a:path w="36327" h="38823" extrusionOk="0">
                    <a:moveTo>
                      <a:pt x="10908" y="14956"/>
                    </a:moveTo>
                    <a:cubicBezTo>
                      <a:pt x="11364" y="14956"/>
                      <a:pt x="11889" y="15389"/>
                      <a:pt x="12909" y="16218"/>
                    </a:cubicBezTo>
                    <a:cubicBezTo>
                      <a:pt x="13386" y="16599"/>
                      <a:pt x="13803" y="17223"/>
                      <a:pt x="14562" y="17223"/>
                    </a:cubicBezTo>
                    <a:cubicBezTo>
                      <a:pt x="14600" y="17223"/>
                      <a:pt x="14638" y="17222"/>
                      <a:pt x="14677" y="17219"/>
                    </a:cubicBezTo>
                    <a:cubicBezTo>
                      <a:pt x="14711" y="17852"/>
                      <a:pt x="15211" y="18153"/>
                      <a:pt x="15645" y="18486"/>
                    </a:cubicBezTo>
                    <a:cubicBezTo>
                      <a:pt x="18113" y="20488"/>
                      <a:pt x="20548" y="22522"/>
                      <a:pt x="23017" y="24524"/>
                    </a:cubicBezTo>
                    <a:cubicBezTo>
                      <a:pt x="23717" y="25091"/>
                      <a:pt x="23884" y="25591"/>
                      <a:pt x="23283" y="26359"/>
                    </a:cubicBezTo>
                    <a:cubicBezTo>
                      <a:pt x="22249" y="27626"/>
                      <a:pt x="21282" y="28994"/>
                      <a:pt x="20315" y="30361"/>
                    </a:cubicBezTo>
                    <a:cubicBezTo>
                      <a:pt x="19864" y="30992"/>
                      <a:pt x="19628" y="31292"/>
                      <a:pt x="19327" y="31292"/>
                    </a:cubicBezTo>
                    <a:cubicBezTo>
                      <a:pt x="19071" y="31292"/>
                      <a:pt x="18768" y="31075"/>
                      <a:pt x="18247" y="30662"/>
                    </a:cubicBezTo>
                    <a:cubicBezTo>
                      <a:pt x="15978" y="28860"/>
                      <a:pt x="13743" y="27026"/>
                      <a:pt x="11442" y="25191"/>
                    </a:cubicBezTo>
                    <a:cubicBezTo>
                      <a:pt x="10941" y="24757"/>
                      <a:pt x="10441" y="24257"/>
                      <a:pt x="9740" y="24090"/>
                    </a:cubicBezTo>
                    <a:cubicBezTo>
                      <a:pt x="9707" y="23690"/>
                      <a:pt x="9340" y="23490"/>
                      <a:pt x="9107" y="23256"/>
                    </a:cubicBezTo>
                    <a:cubicBezTo>
                      <a:pt x="8339" y="22556"/>
                      <a:pt x="7506" y="21955"/>
                      <a:pt x="6705" y="21322"/>
                    </a:cubicBezTo>
                    <a:cubicBezTo>
                      <a:pt x="6105" y="20821"/>
                      <a:pt x="6004" y="20354"/>
                      <a:pt x="6572" y="19754"/>
                    </a:cubicBezTo>
                    <a:cubicBezTo>
                      <a:pt x="7439" y="18720"/>
                      <a:pt x="8239" y="17586"/>
                      <a:pt x="9107" y="16551"/>
                    </a:cubicBezTo>
                    <a:cubicBezTo>
                      <a:pt x="9995" y="15472"/>
                      <a:pt x="10410" y="14956"/>
                      <a:pt x="10908" y="14956"/>
                    </a:cubicBezTo>
                    <a:close/>
                    <a:moveTo>
                      <a:pt x="19215" y="1"/>
                    </a:moveTo>
                    <a:cubicBezTo>
                      <a:pt x="18848" y="1"/>
                      <a:pt x="18703" y="397"/>
                      <a:pt x="18513" y="640"/>
                    </a:cubicBezTo>
                    <a:cubicBezTo>
                      <a:pt x="16078" y="3709"/>
                      <a:pt x="13677" y="6744"/>
                      <a:pt x="11242" y="9813"/>
                    </a:cubicBezTo>
                    <a:cubicBezTo>
                      <a:pt x="7739" y="14250"/>
                      <a:pt x="4303" y="18686"/>
                      <a:pt x="767" y="23056"/>
                    </a:cubicBezTo>
                    <a:cubicBezTo>
                      <a:pt x="400" y="23490"/>
                      <a:pt x="0" y="23890"/>
                      <a:pt x="67" y="24524"/>
                    </a:cubicBezTo>
                    <a:cubicBezTo>
                      <a:pt x="100" y="24691"/>
                      <a:pt x="200" y="24891"/>
                      <a:pt x="334" y="24991"/>
                    </a:cubicBezTo>
                    <a:cubicBezTo>
                      <a:pt x="1801" y="26292"/>
                      <a:pt x="3336" y="27559"/>
                      <a:pt x="4937" y="28727"/>
                    </a:cubicBezTo>
                    <a:cubicBezTo>
                      <a:pt x="5094" y="28858"/>
                      <a:pt x="5272" y="28948"/>
                      <a:pt x="5455" y="28948"/>
                    </a:cubicBezTo>
                    <a:cubicBezTo>
                      <a:pt x="5504" y="28948"/>
                      <a:pt x="5554" y="28941"/>
                      <a:pt x="5604" y="28927"/>
                    </a:cubicBezTo>
                    <a:cubicBezTo>
                      <a:pt x="5704" y="29427"/>
                      <a:pt x="6105" y="29761"/>
                      <a:pt x="6471" y="30061"/>
                    </a:cubicBezTo>
                    <a:cubicBezTo>
                      <a:pt x="9907" y="32863"/>
                      <a:pt x="13343" y="35632"/>
                      <a:pt x="16779" y="38400"/>
                    </a:cubicBezTo>
                    <a:cubicBezTo>
                      <a:pt x="17035" y="38599"/>
                      <a:pt x="17266" y="38822"/>
                      <a:pt x="17576" y="38822"/>
                    </a:cubicBezTo>
                    <a:cubicBezTo>
                      <a:pt x="17630" y="38822"/>
                      <a:pt x="17687" y="38816"/>
                      <a:pt x="17746" y="38801"/>
                    </a:cubicBezTo>
                    <a:cubicBezTo>
                      <a:pt x="23784" y="30762"/>
                      <a:pt x="29822" y="22689"/>
                      <a:pt x="35893" y="14650"/>
                    </a:cubicBezTo>
                    <a:cubicBezTo>
                      <a:pt x="36326" y="14083"/>
                      <a:pt x="36193" y="13683"/>
                      <a:pt x="35692" y="13249"/>
                    </a:cubicBezTo>
                    <a:cubicBezTo>
                      <a:pt x="32123" y="10347"/>
                      <a:pt x="28554" y="7412"/>
                      <a:pt x="24985" y="4510"/>
                    </a:cubicBezTo>
                    <a:cubicBezTo>
                      <a:pt x="23217" y="2975"/>
                      <a:pt x="21415" y="1441"/>
                      <a:pt x="19514" y="73"/>
                    </a:cubicBezTo>
                    <a:cubicBezTo>
                      <a:pt x="19400" y="22"/>
                      <a:pt x="19302" y="1"/>
                      <a:pt x="19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32;p88">
                <a:extLst>
                  <a:ext uri="{FF2B5EF4-FFF2-40B4-BE49-F238E27FC236}">
                    <a16:creationId xmlns:a16="http://schemas.microsoft.com/office/drawing/2014/main" id="{22A6E0B4-2380-1742-8DF6-1575F8B0026B}"/>
                  </a:ext>
                </a:extLst>
              </p:cNvPr>
              <p:cNvSpPr/>
              <p:nvPr/>
            </p:nvSpPr>
            <p:spPr>
              <a:xfrm>
                <a:off x="9820646" y="2511531"/>
                <a:ext cx="1016194" cy="1135682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26955" extrusionOk="0">
                    <a:moveTo>
                      <a:pt x="20268" y="1"/>
                    </a:moveTo>
                    <a:cubicBezTo>
                      <a:pt x="19518" y="1"/>
                      <a:pt x="18847" y="536"/>
                      <a:pt x="17980" y="1636"/>
                    </a:cubicBezTo>
                    <a:cubicBezTo>
                      <a:pt x="15779" y="4405"/>
                      <a:pt x="13577" y="7174"/>
                      <a:pt x="11409" y="9942"/>
                    </a:cubicBezTo>
                    <a:cubicBezTo>
                      <a:pt x="7606" y="14779"/>
                      <a:pt x="3804" y="19616"/>
                      <a:pt x="1" y="24453"/>
                    </a:cubicBezTo>
                    <a:cubicBezTo>
                      <a:pt x="1" y="24686"/>
                      <a:pt x="134" y="24820"/>
                      <a:pt x="334" y="24820"/>
                    </a:cubicBezTo>
                    <a:cubicBezTo>
                      <a:pt x="362" y="24819"/>
                      <a:pt x="390" y="24818"/>
                      <a:pt x="418" y="24818"/>
                    </a:cubicBezTo>
                    <a:cubicBezTo>
                      <a:pt x="1478" y="24818"/>
                      <a:pt x="2294" y="25430"/>
                      <a:pt x="3237" y="25820"/>
                    </a:cubicBezTo>
                    <a:cubicBezTo>
                      <a:pt x="3259" y="25831"/>
                      <a:pt x="3281" y="25835"/>
                      <a:pt x="3303" y="25835"/>
                    </a:cubicBezTo>
                    <a:cubicBezTo>
                      <a:pt x="3348" y="25835"/>
                      <a:pt x="3392" y="25820"/>
                      <a:pt x="3437" y="25820"/>
                    </a:cubicBezTo>
                    <a:cubicBezTo>
                      <a:pt x="3837" y="26254"/>
                      <a:pt x="4404" y="26521"/>
                      <a:pt x="4804" y="26954"/>
                    </a:cubicBezTo>
                    <a:cubicBezTo>
                      <a:pt x="7106" y="24019"/>
                      <a:pt x="9374" y="21117"/>
                      <a:pt x="11676" y="18182"/>
                    </a:cubicBezTo>
                    <a:cubicBezTo>
                      <a:pt x="13444" y="15947"/>
                      <a:pt x="15212" y="13712"/>
                      <a:pt x="16980" y="11443"/>
                    </a:cubicBezTo>
                    <a:cubicBezTo>
                      <a:pt x="19348" y="8475"/>
                      <a:pt x="21750" y="5506"/>
                      <a:pt x="24118" y="2537"/>
                    </a:cubicBezTo>
                    <a:cubicBezTo>
                      <a:pt x="23818" y="2137"/>
                      <a:pt x="23451" y="1837"/>
                      <a:pt x="22984" y="1603"/>
                    </a:cubicBezTo>
                    <a:cubicBezTo>
                      <a:pt x="22851" y="1470"/>
                      <a:pt x="22684" y="1303"/>
                      <a:pt x="22517" y="1136"/>
                    </a:cubicBezTo>
                    <a:cubicBezTo>
                      <a:pt x="21598" y="386"/>
                      <a:pt x="20905" y="1"/>
                      <a:pt x="202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33;p88">
                <a:extLst>
                  <a:ext uri="{FF2B5EF4-FFF2-40B4-BE49-F238E27FC236}">
                    <a16:creationId xmlns:a16="http://schemas.microsoft.com/office/drawing/2014/main" id="{B1026056-2D8A-6AD3-EC50-A758D0EE6034}"/>
                  </a:ext>
                </a:extLst>
              </p:cNvPr>
              <p:cNvSpPr/>
              <p:nvPr/>
            </p:nvSpPr>
            <p:spPr>
              <a:xfrm>
                <a:off x="9747588" y="3590250"/>
                <a:ext cx="962728" cy="798874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961" extrusionOk="0">
                    <a:moveTo>
                      <a:pt x="2680" y="0"/>
                    </a:moveTo>
                    <a:cubicBezTo>
                      <a:pt x="2411" y="0"/>
                      <a:pt x="2160" y="125"/>
                      <a:pt x="1935" y="384"/>
                    </a:cubicBezTo>
                    <a:cubicBezTo>
                      <a:pt x="1835" y="384"/>
                      <a:pt x="1735" y="417"/>
                      <a:pt x="1635" y="451"/>
                    </a:cubicBezTo>
                    <a:cubicBezTo>
                      <a:pt x="100" y="1452"/>
                      <a:pt x="0" y="2619"/>
                      <a:pt x="1335" y="3820"/>
                    </a:cubicBezTo>
                    <a:cubicBezTo>
                      <a:pt x="2435" y="4754"/>
                      <a:pt x="3603" y="5621"/>
                      <a:pt x="4704" y="6522"/>
                    </a:cubicBezTo>
                    <a:cubicBezTo>
                      <a:pt x="9474" y="10425"/>
                      <a:pt x="14244" y="14294"/>
                      <a:pt x="19047" y="18164"/>
                    </a:cubicBezTo>
                    <a:cubicBezTo>
                      <a:pt x="19457" y="18485"/>
                      <a:pt x="19815" y="18961"/>
                      <a:pt x="20414" y="18961"/>
                    </a:cubicBezTo>
                    <a:cubicBezTo>
                      <a:pt x="20498" y="18961"/>
                      <a:pt x="20587" y="18951"/>
                      <a:pt x="20682" y="18931"/>
                    </a:cubicBezTo>
                    <a:cubicBezTo>
                      <a:pt x="21182" y="18230"/>
                      <a:pt x="21716" y="17530"/>
                      <a:pt x="22250" y="16829"/>
                    </a:cubicBezTo>
                    <a:cubicBezTo>
                      <a:pt x="22450" y="16596"/>
                      <a:pt x="22650" y="16362"/>
                      <a:pt x="22850" y="16095"/>
                    </a:cubicBezTo>
                    <a:cubicBezTo>
                      <a:pt x="16412" y="10825"/>
                      <a:pt x="9941" y="5555"/>
                      <a:pt x="3469" y="317"/>
                    </a:cubicBezTo>
                    <a:cubicBezTo>
                      <a:pt x="3196" y="108"/>
                      <a:pt x="2930" y="0"/>
                      <a:pt x="26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34;p88">
                <a:extLst>
                  <a:ext uri="{FF2B5EF4-FFF2-40B4-BE49-F238E27FC236}">
                    <a16:creationId xmlns:a16="http://schemas.microsoft.com/office/drawing/2014/main" id="{0423EF18-9D1D-794E-ED47-F18D1E11BDC0}"/>
                  </a:ext>
                </a:extLst>
              </p:cNvPr>
              <p:cNvSpPr/>
              <p:nvPr/>
            </p:nvSpPr>
            <p:spPr>
              <a:xfrm>
                <a:off x="10243699" y="3215313"/>
                <a:ext cx="799717" cy="743386"/>
              </a:xfrm>
              <a:custGeom>
                <a:avLst/>
                <a:gdLst/>
                <a:ahLst/>
                <a:cxnLst/>
                <a:rect l="l" t="t" r="r" b="b"/>
                <a:pathLst>
                  <a:path w="18981" h="17644" extrusionOk="0">
                    <a:moveTo>
                      <a:pt x="5374" y="0"/>
                    </a:moveTo>
                    <a:cubicBezTo>
                      <a:pt x="5105" y="0"/>
                      <a:pt x="4851" y="175"/>
                      <a:pt x="4570" y="544"/>
                    </a:cubicBezTo>
                    <a:cubicBezTo>
                      <a:pt x="3236" y="2311"/>
                      <a:pt x="1835" y="4013"/>
                      <a:pt x="467" y="5714"/>
                    </a:cubicBezTo>
                    <a:cubicBezTo>
                      <a:pt x="0" y="6281"/>
                      <a:pt x="134" y="6648"/>
                      <a:pt x="668" y="7082"/>
                    </a:cubicBezTo>
                    <a:cubicBezTo>
                      <a:pt x="1868" y="8049"/>
                      <a:pt x="3069" y="9083"/>
                      <a:pt x="4270" y="10084"/>
                    </a:cubicBezTo>
                    <a:cubicBezTo>
                      <a:pt x="7272" y="12485"/>
                      <a:pt x="10274" y="14854"/>
                      <a:pt x="13243" y="17256"/>
                    </a:cubicBezTo>
                    <a:cubicBezTo>
                      <a:pt x="13531" y="17492"/>
                      <a:pt x="13750" y="17643"/>
                      <a:pt x="13961" y="17643"/>
                    </a:cubicBezTo>
                    <a:cubicBezTo>
                      <a:pt x="14166" y="17643"/>
                      <a:pt x="14364" y="17501"/>
                      <a:pt x="14611" y="17155"/>
                    </a:cubicBezTo>
                    <a:cubicBezTo>
                      <a:pt x="15845" y="15321"/>
                      <a:pt x="17179" y="13553"/>
                      <a:pt x="18514" y="11818"/>
                    </a:cubicBezTo>
                    <a:cubicBezTo>
                      <a:pt x="18947" y="11251"/>
                      <a:pt x="18981" y="10918"/>
                      <a:pt x="18347" y="10417"/>
                    </a:cubicBezTo>
                    <a:cubicBezTo>
                      <a:pt x="15311" y="7982"/>
                      <a:pt x="12309" y="5447"/>
                      <a:pt x="9307" y="2979"/>
                    </a:cubicBezTo>
                    <a:cubicBezTo>
                      <a:pt x="8273" y="2145"/>
                      <a:pt x="7172" y="1311"/>
                      <a:pt x="6171" y="410"/>
                    </a:cubicBezTo>
                    <a:cubicBezTo>
                      <a:pt x="5871" y="142"/>
                      <a:pt x="5616" y="0"/>
                      <a:pt x="53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35;p88">
                <a:extLst>
                  <a:ext uri="{FF2B5EF4-FFF2-40B4-BE49-F238E27FC236}">
                    <a16:creationId xmlns:a16="http://schemas.microsoft.com/office/drawing/2014/main" id="{3B0E8745-83A9-23EE-729E-05A1C892AD20}"/>
                  </a:ext>
                </a:extLst>
              </p:cNvPr>
              <p:cNvSpPr/>
              <p:nvPr/>
            </p:nvSpPr>
            <p:spPr>
              <a:xfrm>
                <a:off x="9691384" y="3543483"/>
                <a:ext cx="1063930" cy="885583"/>
              </a:xfrm>
              <a:custGeom>
                <a:avLst/>
                <a:gdLst/>
                <a:ahLst/>
                <a:cxnLst/>
                <a:rect l="l" t="t" r="r" b="b"/>
                <a:pathLst>
                  <a:path w="25252" h="21019" extrusionOk="0">
                    <a:moveTo>
                      <a:pt x="4012" y="0"/>
                    </a:moveTo>
                    <a:cubicBezTo>
                      <a:pt x="2434" y="0"/>
                      <a:pt x="1252" y="1791"/>
                      <a:pt x="934" y="3329"/>
                    </a:cubicBezTo>
                    <a:cubicBezTo>
                      <a:pt x="801" y="5264"/>
                      <a:pt x="6271" y="8566"/>
                      <a:pt x="8039" y="10300"/>
                    </a:cubicBezTo>
                    <a:cubicBezTo>
                      <a:pt x="7797" y="10573"/>
                      <a:pt x="19927" y="21019"/>
                      <a:pt x="21989" y="21019"/>
                    </a:cubicBezTo>
                    <a:cubicBezTo>
                      <a:pt x="22199" y="21019"/>
                      <a:pt x="22304" y="20911"/>
                      <a:pt x="22283" y="20675"/>
                    </a:cubicBezTo>
                    <a:cubicBezTo>
                      <a:pt x="17246" y="15604"/>
                      <a:pt x="11175" y="11635"/>
                      <a:pt x="5571" y="6798"/>
                    </a:cubicBezTo>
                    <a:cubicBezTo>
                      <a:pt x="3970" y="5197"/>
                      <a:pt x="0" y="3596"/>
                      <a:pt x="3402" y="1594"/>
                    </a:cubicBezTo>
                    <a:cubicBezTo>
                      <a:pt x="3574" y="1532"/>
                      <a:pt x="3734" y="1504"/>
                      <a:pt x="3886" y="1504"/>
                    </a:cubicBezTo>
                    <a:cubicBezTo>
                      <a:pt x="4704" y="1504"/>
                      <a:pt x="5257" y="2311"/>
                      <a:pt x="5904" y="2762"/>
                    </a:cubicBezTo>
                    <a:cubicBezTo>
                      <a:pt x="10141" y="6198"/>
                      <a:pt x="14177" y="9467"/>
                      <a:pt x="18413" y="12902"/>
                    </a:cubicBezTo>
                    <a:cubicBezTo>
                      <a:pt x="19592" y="13403"/>
                      <a:pt x="22699" y="17291"/>
                      <a:pt x="24580" y="17291"/>
                    </a:cubicBezTo>
                    <a:cubicBezTo>
                      <a:pt x="24827" y="17291"/>
                      <a:pt x="25054" y="17223"/>
                      <a:pt x="25251" y="17072"/>
                    </a:cubicBezTo>
                    <a:cubicBezTo>
                      <a:pt x="22616" y="13503"/>
                      <a:pt x="17713" y="10968"/>
                      <a:pt x="14143" y="7498"/>
                    </a:cubicBezTo>
                    <a:cubicBezTo>
                      <a:pt x="10941" y="5097"/>
                      <a:pt x="8506" y="2461"/>
                      <a:pt x="5304" y="393"/>
                    </a:cubicBezTo>
                    <a:cubicBezTo>
                      <a:pt x="4852" y="120"/>
                      <a:pt x="4419" y="0"/>
                      <a:pt x="4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836;p88">
              <a:extLst>
                <a:ext uri="{FF2B5EF4-FFF2-40B4-BE49-F238E27FC236}">
                  <a16:creationId xmlns:a16="http://schemas.microsoft.com/office/drawing/2014/main" id="{52C2A582-3A1A-FECF-4CBE-ABBEB2850F93}"/>
                </a:ext>
              </a:extLst>
            </p:cNvPr>
            <p:cNvGrpSpPr/>
            <p:nvPr/>
          </p:nvGrpSpPr>
          <p:grpSpPr>
            <a:xfrm rot="-940235">
              <a:off x="5829104" y="3015570"/>
              <a:ext cx="1217225" cy="1519532"/>
              <a:chOff x="10460319" y="1226100"/>
              <a:chExt cx="1562642" cy="1950736"/>
            </a:xfrm>
          </p:grpSpPr>
          <p:sp>
            <p:nvSpPr>
              <p:cNvPr id="12" name="Google Shape;1837;p88">
                <a:extLst>
                  <a:ext uri="{FF2B5EF4-FFF2-40B4-BE49-F238E27FC236}">
                    <a16:creationId xmlns:a16="http://schemas.microsoft.com/office/drawing/2014/main" id="{43524ECF-B4C9-7CD0-02D4-13A2C8AAAAC2}"/>
                  </a:ext>
                </a:extLst>
              </p:cNvPr>
              <p:cNvSpPr/>
              <p:nvPr/>
            </p:nvSpPr>
            <p:spPr>
              <a:xfrm>
                <a:off x="11521325" y="2172600"/>
                <a:ext cx="170457" cy="17845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703" extrusionOk="0">
                    <a:moveTo>
                      <a:pt x="1435" y="0"/>
                    </a:moveTo>
                    <a:cubicBezTo>
                      <a:pt x="1368" y="901"/>
                      <a:pt x="935" y="1501"/>
                      <a:pt x="1" y="1668"/>
                    </a:cubicBezTo>
                    <a:cubicBezTo>
                      <a:pt x="34" y="1768"/>
                      <a:pt x="67" y="1868"/>
                      <a:pt x="67" y="2002"/>
                    </a:cubicBezTo>
                    <a:cubicBezTo>
                      <a:pt x="701" y="2068"/>
                      <a:pt x="1068" y="2469"/>
                      <a:pt x="1235" y="3036"/>
                    </a:cubicBezTo>
                    <a:lnTo>
                      <a:pt x="1235" y="3069"/>
                    </a:lnTo>
                    <a:cubicBezTo>
                      <a:pt x="1268" y="3136"/>
                      <a:pt x="1335" y="3236"/>
                      <a:pt x="1368" y="3336"/>
                    </a:cubicBezTo>
                    <a:cubicBezTo>
                      <a:pt x="1402" y="3469"/>
                      <a:pt x="1402" y="3569"/>
                      <a:pt x="1435" y="3703"/>
                    </a:cubicBezTo>
                    <a:cubicBezTo>
                      <a:pt x="2069" y="3136"/>
                      <a:pt x="2269" y="2135"/>
                      <a:pt x="3537" y="1802"/>
                    </a:cubicBezTo>
                    <a:cubicBezTo>
                      <a:pt x="2236" y="1535"/>
                      <a:pt x="2102" y="501"/>
                      <a:pt x="1435" y="34"/>
                    </a:cubicBez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EC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838;p88">
                <a:extLst>
                  <a:ext uri="{FF2B5EF4-FFF2-40B4-BE49-F238E27FC236}">
                    <a16:creationId xmlns:a16="http://schemas.microsoft.com/office/drawing/2014/main" id="{395BF7AB-9BB0-1057-217B-4ED5A732747E}"/>
                  </a:ext>
                </a:extLst>
              </p:cNvPr>
              <p:cNvSpPr/>
              <p:nvPr/>
            </p:nvSpPr>
            <p:spPr>
              <a:xfrm>
                <a:off x="10696655" y="1226100"/>
                <a:ext cx="255661" cy="329251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832" extrusionOk="0">
                    <a:moveTo>
                      <a:pt x="3384" y="0"/>
                    </a:moveTo>
                    <a:cubicBezTo>
                      <a:pt x="3062" y="0"/>
                      <a:pt x="2736" y="60"/>
                      <a:pt x="2402" y="226"/>
                    </a:cubicBezTo>
                    <a:cubicBezTo>
                      <a:pt x="1468" y="393"/>
                      <a:pt x="934" y="1094"/>
                      <a:pt x="768" y="1827"/>
                    </a:cubicBezTo>
                    <a:cubicBezTo>
                      <a:pt x="334" y="3462"/>
                      <a:pt x="0" y="5130"/>
                      <a:pt x="0" y="6831"/>
                    </a:cubicBezTo>
                    <a:cubicBezTo>
                      <a:pt x="634" y="6397"/>
                      <a:pt x="1268" y="5964"/>
                      <a:pt x="1602" y="5263"/>
                    </a:cubicBezTo>
                    <a:cubicBezTo>
                      <a:pt x="2132" y="5538"/>
                      <a:pt x="2674" y="5686"/>
                      <a:pt x="3228" y="5686"/>
                    </a:cubicBezTo>
                    <a:cubicBezTo>
                      <a:pt x="3614" y="5686"/>
                      <a:pt x="4006" y="5614"/>
                      <a:pt x="4404" y="5463"/>
                    </a:cubicBezTo>
                    <a:cubicBezTo>
                      <a:pt x="4704" y="3762"/>
                      <a:pt x="5004" y="2028"/>
                      <a:pt x="5304" y="326"/>
                    </a:cubicBezTo>
                    <a:cubicBezTo>
                      <a:pt x="4659" y="237"/>
                      <a:pt x="4029" y="0"/>
                      <a:pt x="3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839;p88">
                <a:extLst>
                  <a:ext uri="{FF2B5EF4-FFF2-40B4-BE49-F238E27FC236}">
                    <a16:creationId xmlns:a16="http://schemas.microsoft.com/office/drawing/2014/main" id="{5EA04E52-814D-87B8-CD55-C0D07E39365C}"/>
                  </a:ext>
                </a:extLst>
              </p:cNvPr>
              <p:cNvSpPr/>
              <p:nvPr/>
            </p:nvSpPr>
            <p:spPr>
              <a:xfrm>
                <a:off x="10502150" y="2468406"/>
                <a:ext cx="249203" cy="313492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6505" extrusionOk="0">
                    <a:moveTo>
                      <a:pt x="3468" y="0"/>
                    </a:moveTo>
                    <a:cubicBezTo>
                      <a:pt x="3094" y="0"/>
                      <a:pt x="2717" y="62"/>
                      <a:pt x="2335" y="233"/>
                    </a:cubicBezTo>
                    <a:cubicBezTo>
                      <a:pt x="1568" y="400"/>
                      <a:pt x="1201" y="967"/>
                      <a:pt x="801" y="1568"/>
                    </a:cubicBezTo>
                    <a:cubicBezTo>
                      <a:pt x="334" y="3169"/>
                      <a:pt x="34" y="4803"/>
                      <a:pt x="0" y="6505"/>
                    </a:cubicBezTo>
                    <a:cubicBezTo>
                      <a:pt x="367" y="5704"/>
                      <a:pt x="1068" y="5304"/>
                      <a:pt x="1802" y="4937"/>
                    </a:cubicBezTo>
                    <a:cubicBezTo>
                      <a:pt x="2005" y="4892"/>
                      <a:pt x="2206" y="4874"/>
                      <a:pt x="2407" y="4874"/>
                    </a:cubicBezTo>
                    <a:cubicBezTo>
                      <a:pt x="3094" y="4874"/>
                      <a:pt x="3765" y="5085"/>
                      <a:pt x="4437" y="5137"/>
                    </a:cubicBezTo>
                    <a:cubicBezTo>
                      <a:pt x="4670" y="3502"/>
                      <a:pt x="4937" y="1868"/>
                      <a:pt x="5171" y="267"/>
                    </a:cubicBezTo>
                    <a:cubicBezTo>
                      <a:pt x="4605" y="146"/>
                      <a:pt x="4040" y="0"/>
                      <a:pt x="34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40;p88">
                <a:extLst>
                  <a:ext uri="{FF2B5EF4-FFF2-40B4-BE49-F238E27FC236}">
                    <a16:creationId xmlns:a16="http://schemas.microsoft.com/office/drawing/2014/main" id="{B324DAB7-E4CD-BBFB-D7FD-EF93C49D0A6A}"/>
                  </a:ext>
                </a:extLst>
              </p:cNvPr>
              <p:cNvSpPr/>
              <p:nvPr/>
            </p:nvSpPr>
            <p:spPr>
              <a:xfrm>
                <a:off x="10651643" y="1552363"/>
                <a:ext cx="246023" cy="285878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5932" extrusionOk="0">
                    <a:moveTo>
                      <a:pt x="3296" y="0"/>
                    </a:moveTo>
                    <a:cubicBezTo>
                      <a:pt x="2965" y="0"/>
                      <a:pt x="2633" y="43"/>
                      <a:pt x="2302" y="161"/>
                    </a:cubicBezTo>
                    <a:cubicBezTo>
                      <a:pt x="1568" y="428"/>
                      <a:pt x="1068" y="895"/>
                      <a:pt x="701" y="1562"/>
                    </a:cubicBezTo>
                    <a:cubicBezTo>
                      <a:pt x="267" y="2996"/>
                      <a:pt x="34" y="4431"/>
                      <a:pt x="0" y="5932"/>
                    </a:cubicBezTo>
                    <a:cubicBezTo>
                      <a:pt x="401" y="5065"/>
                      <a:pt x="1101" y="4531"/>
                      <a:pt x="2035" y="4264"/>
                    </a:cubicBezTo>
                    <a:cubicBezTo>
                      <a:pt x="2162" y="4259"/>
                      <a:pt x="2289" y="4256"/>
                      <a:pt x="2415" y="4256"/>
                    </a:cubicBezTo>
                    <a:cubicBezTo>
                      <a:pt x="3088" y="4256"/>
                      <a:pt x="3758" y="4334"/>
                      <a:pt x="4404" y="4531"/>
                    </a:cubicBezTo>
                    <a:cubicBezTo>
                      <a:pt x="4637" y="3097"/>
                      <a:pt x="4871" y="1662"/>
                      <a:pt x="5104" y="228"/>
                    </a:cubicBezTo>
                    <a:cubicBezTo>
                      <a:pt x="4501" y="142"/>
                      <a:pt x="3899" y="0"/>
                      <a:pt x="3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41;p88">
                <a:extLst>
                  <a:ext uri="{FF2B5EF4-FFF2-40B4-BE49-F238E27FC236}">
                    <a16:creationId xmlns:a16="http://schemas.microsoft.com/office/drawing/2014/main" id="{60F7FD62-5649-3110-92DC-6AF171339DA4}"/>
                  </a:ext>
                </a:extLst>
              </p:cNvPr>
              <p:cNvSpPr/>
              <p:nvPr/>
            </p:nvSpPr>
            <p:spPr>
              <a:xfrm>
                <a:off x="10701474" y="1241810"/>
                <a:ext cx="1321487" cy="1657918"/>
              </a:xfrm>
              <a:custGeom>
                <a:avLst/>
                <a:gdLst/>
                <a:ahLst/>
                <a:cxnLst/>
                <a:rect l="l" t="t" r="r" b="b"/>
                <a:pathLst>
                  <a:path w="27421" h="34402" extrusionOk="0">
                    <a:moveTo>
                      <a:pt x="5204" y="0"/>
                    </a:moveTo>
                    <a:cubicBezTo>
                      <a:pt x="4837" y="234"/>
                      <a:pt x="4671" y="601"/>
                      <a:pt x="4604" y="1001"/>
                    </a:cubicBezTo>
                    <a:cubicBezTo>
                      <a:pt x="4404" y="2335"/>
                      <a:pt x="4103" y="3703"/>
                      <a:pt x="4003" y="5071"/>
                    </a:cubicBezTo>
                    <a:cubicBezTo>
                      <a:pt x="3870" y="5571"/>
                      <a:pt x="3803" y="6105"/>
                      <a:pt x="3770" y="6638"/>
                    </a:cubicBezTo>
                    <a:cubicBezTo>
                      <a:pt x="3436" y="8039"/>
                      <a:pt x="3236" y="9440"/>
                      <a:pt x="3103" y="10875"/>
                    </a:cubicBezTo>
                    <a:cubicBezTo>
                      <a:pt x="2602" y="12976"/>
                      <a:pt x="2369" y="15078"/>
                      <a:pt x="2035" y="17213"/>
                    </a:cubicBezTo>
                    <a:cubicBezTo>
                      <a:pt x="1602" y="19981"/>
                      <a:pt x="1068" y="22750"/>
                      <a:pt x="768" y="25552"/>
                    </a:cubicBezTo>
                    <a:cubicBezTo>
                      <a:pt x="401" y="26920"/>
                      <a:pt x="267" y="28321"/>
                      <a:pt x="67" y="29688"/>
                    </a:cubicBezTo>
                    <a:cubicBezTo>
                      <a:pt x="1" y="30022"/>
                      <a:pt x="34" y="30355"/>
                      <a:pt x="234" y="30656"/>
                    </a:cubicBezTo>
                    <a:cubicBezTo>
                      <a:pt x="634" y="31056"/>
                      <a:pt x="1168" y="31089"/>
                      <a:pt x="1702" y="31189"/>
                    </a:cubicBezTo>
                    <a:cubicBezTo>
                      <a:pt x="8273" y="32223"/>
                      <a:pt x="14844" y="33291"/>
                      <a:pt x="21449" y="34325"/>
                    </a:cubicBezTo>
                    <a:cubicBezTo>
                      <a:pt x="21661" y="34363"/>
                      <a:pt x="21873" y="34402"/>
                      <a:pt x="22085" y="34402"/>
                    </a:cubicBezTo>
                    <a:cubicBezTo>
                      <a:pt x="22240" y="34402"/>
                      <a:pt x="22395" y="34381"/>
                      <a:pt x="22550" y="34325"/>
                    </a:cubicBezTo>
                    <a:cubicBezTo>
                      <a:pt x="24118" y="24385"/>
                      <a:pt x="25719" y="14444"/>
                      <a:pt x="27320" y="4504"/>
                    </a:cubicBezTo>
                    <a:cubicBezTo>
                      <a:pt x="27420" y="3803"/>
                      <a:pt x="27220" y="3470"/>
                      <a:pt x="26486" y="3336"/>
                    </a:cubicBezTo>
                    <a:cubicBezTo>
                      <a:pt x="19414" y="2235"/>
                      <a:pt x="12309" y="1135"/>
                      <a:pt x="52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42;p88">
                <a:extLst>
                  <a:ext uri="{FF2B5EF4-FFF2-40B4-BE49-F238E27FC236}">
                    <a16:creationId xmlns:a16="http://schemas.microsoft.com/office/drawing/2014/main" id="{B834F0AE-0A6E-91A4-CCAC-F004F6BFF673}"/>
                  </a:ext>
                </a:extLst>
              </p:cNvPr>
              <p:cNvSpPr/>
              <p:nvPr/>
            </p:nvSpPr>
            <p:spPr>
              <a:xfrm>
                <a:off x="10537524" y="1740121"/>
                <a:ext cx="327950" cy="1016042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21083" extrusionOk="0">
                    <a:moveTo>
                      <a:pt x="5197" y="0"/>
                    </a:moveTo>
                    <a:cubicBezTo>
                      <a:pt x="4197" y="0"/>
                      <a:pt x="3104" y="481"/>
                      <a:pt x="2635" y="1235"/>
                    </a:cubicBezTo>
                    <a:cubicBezTo>
                      <a:pt x="1234" y="6372"/>
                      <a:pt x="867" y="11276"/>
                      <a:pt x="0" y="16380"/>
                    </a:cubicBezTo>
                    <a:cubicBezTo>
                      <a:pt x="6305" y="13277"/>
                      <a:pt x="3269" y="21083"/>
                      <a:pt x="6805" y="635"/>
                    </a:cubicBezTo>
                    <a:cubicBezTo>
                      <a:pt x="6429" y="194"/>
                      <a:pt x="5832" y="0"/>
                      <a:pt x="5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43;p88">
                <a:extLst>
                  <a:ext uri="{FF2B5EF4-FFF2-40B4-BE49-F238E27FC236}">
                    <a16:creationId xmlns:a16="http://schemas.microsoft.com/office/drawing/2014/main" id="{1546D26D-326B-5EA4-5C47-83109E514755}"/>
                  </a:ext>
                </a:extLst>
              </p:cNvPr>
              <p:cNvSpPr/>
              <p:nvPr/>
            </p:nvSpPr>
            <p:spPr>
              <a:xfrm>
                <a:off x="10460319" y="2688790"/>
                <a:ext cx="1327896" cy="488045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10127" extrusionOk="0">
                    <a:moveTo>
                      <a:pt x="3689" y="1"/>
                    </a:moveTo>
                    <a:cubicBezTo>
                      <a:pt x="3400" y="1"/>
                      <a:pt x="3103" y="30"/>
                      <a:pt x="2803" y="64"/>
                    </a:cubicBezTo>
                    <a:cubicBezTo>
                      <a:pt x="1936" y="464"/>
                      <a:pt x="968" y="731"/>
                      <a:pt x="868" y="1932"/>
                    </a:cubicBezTo>
                    <a:cubicBezTo>
                      <a:pt x="1" y="4066"/>
                      <a:pt x="835" y="6101"/>
                      <a:pt x="2803" y="6435"/>
                    </a:cubicBezTo>
                    <a:cubicBezTo>
                      <a:pt x="10475" y="7669"/>
                      <a:pt x="18147" y="8870"/>
                      <a:pt x="25819" y="10104"/>
                    </a:cubicBezTo>
                    <a:cubicBezTo>
                      <a:pt x="25919" y="10119"/>
                      <a:pt x="26009" y="10127"/>
                      <a:pt x="26091" y="10127"/>
                    </a:cubicBezTo>
                    <a:cubicBezTo>
                      <a:pt x="26560" y="10127"/>
                      <a:pt x="26753" y="9881"/>
                      <a:pt x="26753" y="9370"/>
                    </a:cubicBezTo>
                    <a:cubicBezTo>
                      <a:pt x="26520" y="9003"/>
                      <a:pt x="26420" y="8536"/>
                      <a:pt x="25986" y="8336"/>
                    </a:cubicBezTo>
                    <a:cubicBezTo>
                      <a:pt x="25886" y="8370"/>
                      <a:pt x="25819" y="8403"/>
                      <a:pt x="25753" y="8470"/>
                    </a:cubicBezTo>
                    <a:cubicBezTo>
                      <a:pt x="25605" y="8636"/>
                      <a:pt x="25436" y="8679"/>
                      <a:pt x="25259" y="8679"/>
                    </a:cubicBezTo>
                    <a:cubicBezTo>
                      <a:pt x="25116" y="8679"/>
                      <a:pt x="24967" y="8651"/>
                      <a:pt x="24819" y="8636"/>
                    </a:cubicBezTo>
                    <a:cubicBezTo>
                      <a:pt x="24352" y="8603"/>
                      <a:pt x="23885" y="8436"/>
                      <a:pt x="23418" y="8436"/>
                    </a:cubicBezTo>
                    <a:cubicBezTo>
                      <a:pt x="18314" y="7669"/>
                      <a:pt x="13244" y="6802"/>
                      <a:pt x="8140" y="6068"/>
                    </a:cubicBezTo>
                    <a:cubicBezTo>
                      <a:pt x="8023" y="6156"/>
                      <a:pt x="7921" y="6191"/>
                      <a:pt x="7831" y="6191"/>
                    </a:cubicBezTo>
                    <a:cubicBezTo>
                      <a:pt x="7509" y="6191"/>
                      <a:pt x="7318" y="5753"/>
                      <a:pt x="7006" y="5701"/>
                    </a:cubicBezTo>
                    <a:cubicBezTo>
                      <a:pt x="6572" y="5568"/>
                      <a:pt x="6105" y="5501"/>
                      <a:pt x="5638" y="5467"/>
                    </a:cubicBezTo>
                    <a:cubicBezTo>
                      <a:pt x="5394" y="5486"/>
                      <a:pt x="5150" y="5579"/>
                      <a:pt x="4917" y="5579"/>
                    </a:cubicBezTo>
                    <a:cubicBezTo>
                      <a:pt x="4737" y="5579"/>
                      <a:pt x="4564" y="5523"/>
                      <a:pt x="4404" y="5334"/>
                    </a:cubicBezTo>
                    <a:cubicBezTo>
                      <a:pt x="4071" y="5134"/>
                      <a:pt x="3670" y="5134"/>
                      <a:pt x="3303" y="5067"/>
                    </a:cubicBezTo>
                    <a:cubicBezTo>
                      <a:pt x="2236" y="4900"/>
                      <a:pt x="1702" y="3933"/>
                      <a:pt x="2069" y="2899"/>
                    </a:cubicBezTo>
                    <a:cubicBezTo>
                      <a:pt x="2169" y="2599"/>
                      <a:pt x="2403" y="2365"/>
                      <a:pt x="2569" y="2098"/>
                    </a:cubicBezTo>
                    <a:cubicBezTo>
                      <a:pt x="2841" y="1807"/>
                      <a:pt x="3147" y="1731"/>
                      <a:pt x="3473" y="1731"/>
                    </a:cubicBezTo>
                    <a:cubicBezTo>
                      <a:pt x="3708" y="1731"/>
                      <a:pt x="3953" y="1770"/>
                      <a:pt x="4204" y="1798"/>
                    </a:cubicBezTo>
                    <a:cubicBezTo>
                      <a:pt x="11576" y="2966"/>
                      <a:pt x="18948" y="4167"/>
                      <a:pt x="26320" y="5334"/>
                    </a:cubicBezTo>
                    <a:cubicBezTo>
                      <a:pt x="26449" y="5364"/>
                      <a:pt x="26575" y="5382"/>
                      <a:pt x="26696" y="5382"/>
                    </a:cubicBezTo>
                    <a:cubicBezTo>
                      <a:pt x="26983" y="5382"/>
                      <a:pt x="27243" y="5282"/>
                      <a:pt x="27454" y="5000"/>
                    </a:cubicBezTo>
                    <a:cubicBezTo>
                      <a:pt x="27487" y="4767"/>
                      <a:pt x="27521" y="4533"/>
                      <a:pt x="27554" y="4300"/>
                    </a:cubicBezTo>
                    <a:cubicBezTo>
                      <a:pt x="27220" y="4000"/>
                      <a:pt x="26753" y="3966"/>
                      <a:pt x="26320" y="3900"/>
                    </a:cubicBezTo>
                    <a:cubicBezTo>
                      <a:pt x="19315" y="2799"/>
                      <a:pt x="12310" y="1665"/>
                      <a:pt x="5305" y="564"/>
                    </a:cubicBezTo>
                    <a:cubicBezTo>
                      <a:pt x="4815" y="119"/>
                      <a:pt x="4267" y="1"/>
                      <a:pt x="3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44;p88">
                <a:extLst>
                  <a:ext uri="{FF2B5EF4-FFF2-40B4-BE49-F238E27FC236}">
                    <a16:creationId xmlns:a16="http://schemas.microsoft.com/office/drawing/2014/main" id="{DA0206EA-F694-539F-18E5-C963B760F71E}"/>
                  </a:ext>
                </a:extLst>
              </p:cNvPr>
              <p:cNvSpPr/>
              <p:nvPr/>
            </p:nvSpPr>
            <p:spPr>
              <a:xfrm>
                <a:off x="10677378" y="1477664"/>
                <a:ext cx="231517" cy="141493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936" extrusionOk="0">
                    <a:moveTo>
                      <a:pt x="3149" y="1"/>
                    </a:moveTo>
                    <a:cubicBezTo>
                      <a:pt x="1903" y="1"/>
                      <a:pt x="870" y="483"/>
                      <a:pt x="400" y="1611"/>
                    </a:cubicBezTo>
                    <a:cubicBezTo>
                      <a:pt x="200" y="2111"/>
                      <a:pt x="0" y="2812"/>
                      <a:pt x="200" y="2912"/>
                    </a:cubicBezTo>
                    <a:cubicBezTo>
                      <a:pt x="222" y="2928"/>
                      <a:pt x="249" y="2936"/>
                      <a:pt x="279" y="2936"/>
                    </a:cubicBezTo>
                    <a:cubicBezTo>
                      <a:pt x="431" y="2936"/>
                      <a:pt x="672" y="2746"/>
                      <a:pt x="867" y="2578"/>
                    </a:cubicBezTo>
                    <a:cubicBezTo>
                      <a:pt x="1268" y="2078"/>
                      <a:pt x="1835" y="1544"/>
                      <a:pt x="2569" y="1511"/>
                    </a:cubicBezTo>
                    <a:cubicBezTo>
                      <a:pt x="2594" y="1510"/>
                      <a:pt x="2618" y="1509"/>
                      <a:pt x="2643" y="1509"/>
                    </a:cubicBezTo>
                    <a:cubicBezTo>
                      <a:pt x="3224" y="1509"/>
                      <a:pt x="3630" y="1807"/>
                      <a:pt x="4001" y="1807"/>
                    </a:cubicBezTo>
                    <a:cubicBezTo>
                      <a:pt x="4092" y="1807"/>
                      <a:pt x="4181" y="1789"/>
                      <a:pt x="4270" y="1744"/>
                    </a:cubicBezTo>
                    <a:cubicBezTo>
                      <a:pt x="4537" y="1611"/>
                      <a:pt x="4804" y="1244"/>
                      <a:pt x="4804" y="243"/>
                    </a:cubicBezTo>
                    <a:cubicBezTo>
                      <a:pt x="4232" y="86"/>
                      <a:pt x="3672" y="1"/>
                      <a:pt x="3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45;p88">
                <a:extLst>
                  <a:ext uri="{FF2B5EF4-FFF2-40B4-BE49-F238E27FC236}">
                    <a16:creationId xmlns:a16="http://schemas.microsoft.com/office/drawing/2014/main" id="{4B8B0261-61F5-ABB1-19B7-A7E1C0E3B1CD}"/>
                  </a:ext>
                </a:extLst>
              </p:cNvPr>
              <p:cNvSpPr/>
              <p:nvPr/>
            </p:nvSpPr>
            <p:spPr>
              <a:xfrm>
                <a:off x="11703011" y="2929753"/>
                <a:ext cx="80385" cy="20901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4337" extrusionOk="0">
                    <a:moveTo>
                      <a:pt x="1668" y="0"/>
                    </a:moveTo>
                    <a:cubicBezTo>
                      <a:pt x="1368" y="34"/>
                      <a:pt x="1034" y="67"/>
                      <a:pt x="734" y="101"/>
                    </a:cubicBezTo>
                    <a:cubicBezTo>
                      <a:pt x="467" y="201"/>
                      <a:pt x="367" y="434"/>
                      <a:pt x="334" y="701"/>
                    </a:cubicBezTo>
                    <a:cubicBezTo>
                      <a:pt x="267" y="834"/>
                      <a:pt x="267" y="968"/>
                      <a:pt x="234" y="1135"/>
                    </a:cubicBezTo>
                    <a:cubicBezTo>
                      <a:pt x="200" y="1301"/>
                      <a:pt x="167" y="1502"/>
                      <a:pt x="167" y="1702"/>
                    </a:cubicBezTo>
                    <a:cubicBezTo>
                      <a:pt x="100" y="1902"/>
                      <a:pt x="100" y="2069"/>
                      <a:pt x="67" y="2269"/>
                    </a:cubicBezTo>
                    <a:cubicBezTo>
                      <a:pt x="0" y="2469"/>
                      <a:pt x="0" y="2669"/>
                      <a:pt x="0" y="2869"/>
                    </a:cubicBezTo>
                    <a:cubicBezTo>
                      <a:pt x="0" y="3103"/>
                      <a:pt x="33" y="3303"/>
                      <a:pt x="234" y="3403"/>
                    </a:cubicBezTo>
                    <a:cubicBezTo>
                      <a:pt x="100" y="4003"/>
                      <a:pt x="500" y="4203"/>
                      <a:pt x="967" y="4337"/>
                    </a:cubicBezTo>
                    <a:cubicBezTo>
                      <a:pt x="1201" y="2903"/>
                      <a:pt x="1434" y="1468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46;p88">
                <a:extLst>
                  <a:ext uri="{FF2B5EF4-FFF2-40B4-BE49-F238E27FC236}">
                    <a16:creationId xmlns:a16="http://schemas.microsoft.com/office/drawing/2014/main" id="{D0DAD71C-BDBA-A108-C879-F66FCD7D340A}"/>
                  </a:ext>
                </a:extLst>
              </p:cNvPr>
              <p:cNvSpPr/>
              <p:nvPr/>
            </p:nvSpPr>
            <p:spPr>
              <a:xfrm>
                <a:off x="10987642" y="1813518"/>
                <a:ext cx="725056" cy="792622"/>
              </a:xfrm>
              <a:custGeom>
                <a:avLst/>
                <a:gdLst/>
                <a:ahLst/>
                <a:cxnLst/>
                <a:rect l="l" t="t" r="r" b="b"/>
                <a:pathLst>
                  <a:path w="15045" h="16447" extrusionOk="0">
                    <a:moveTo>
                      <a:pt x="3161" y="0"/>
                    </a:moveTo>
                    <a:cubicBezTo>
                      <a:pt x="2467" y="0"/>
                      <a:pt x="2172" y="342"/>
                      <a:pt x="2035" y="1247"/>
                    </a:cubicBezTo>
                    <a:cubicBezTo>
                      <a:pt x="1701" y="3248"/>
                      <a:pt x="1401" y="5250"/>
                      <a:pt x="1068" y="7251"/>
                    </a:cubicBezTo>
                    <a:cubicBezTo>
                      <a:pt x="767" y="9286"/>
                      <a:pt x="434" y="11287"/>
                      <a:pt x="134" y="13322"/>
                    </a:cubicBezTo>
                    <a:cubicBezTo>
                      <a:pt x="0" y="14023"/>
                      <a:pt x="134" y="14590"/>
                      <a:pt x="934" y="14723"/>
                    </a:cubicBezTo>
                    <a:cubicBezTo>
                      <a:pt x="4537" y="15290"/>
                      <a:pt x="8106" y="15857"/>
                      <a:pt x="11708" y="16424"/>
                    </a:cubicBezTo>
                    <a:cubicBezTo>
                      <a:pt x="11793" y="16439"/>
                      <a:pt x="11874" y="16447"/>
                      <a:pt x="11950" y="16447"/>
                    </a:cubicBezTo>
                    <a:cubicBezTo>
                      <a:pt x="12389" y="16447"/>
                      <a:pt x="12696" y="16201"/>
                      <a:pt x="12809" y="15690"/>
                    </a:cubicBezTo>
                    <a:cubicBezTo>
                      <a:pt x="12909" y="15357"/>
                      <a:pt x="13009" y="14990"/>
                      <a:pt x="13076" y="14623"/>
                    </a:cubicBezTo>
                    <a:cubicBezTo>
                      <a:pt x="13677" y="10954"/>
                      <a:pt x="14244" y="7251"/>
                      <a:pt x="14844" y="3582"/>
                    </a:cubicBezTo>
                    <a:cubicBezTo>
                      <a:pt x="15044" y="2181"/>
                      <a:pt x="14777" y="1814"/>
                      <a:pt x="13443" y="1580"/>
                    </a:cubicBezTo>
                    <a:cubicBezTo>
                      <a:pt x="10174" y="1047"/>
                      <a:pt x="6938" y="546"/>
                      <a:pt x="3669" y="46"/>
                    </a:cubicBezTo>
                    <a:cubicBezTo>
                      <a:pt x="3480" y="16"/>
                      <a:pt x="3311" y="0"/>
                      <a:pt x="3161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47;p88">
                <a:extLst>
                  <a:ext uri="{FF2B5EF4-FFF2-40B4-BE49-F238E27FC236}">
                    <a16:creationId xmlns:a16="http://schemas.microsoft.com/office/drawing/2014/main" id="{8AAB3670-5C28-5D2F-572C-AF9F285E2DAD}"/>
                  </a:ext>
                </a:extLst>
              </p:cNvPr>
              <p:cNvSpPr/>
              <p:nvPr/>
            </p:nvSpPr>
            <p:spPr>
              <a:xfrm>
                <a:off x="11124267" y="1531303"/>
                <a:ext cx="638261" cy="161686"/>
              </a:xfrm>
              <a:custGeom>
                <a:avLst/>
                <a:gdLst/>
                <a:ahLst/>
                <a:cxnLst/>
                <a:rect l="l" t="t" r="r" b="b"/>
                <a:pathLst>
                  <a:path w="13244" h="3355" extrusionOk="0">
                    <a:moveTo>
                      <a:pt x="913" y="1"/>
                    </a:moveTo>
                    <a:cubicBezTo>
                      <a:pt x="487" y="1"/>
                      <a:pt x="148" y="182"/>
                      <a:pt x="67" y="665"/>
                    </a:cubicBezTo>
                    <a:cubicBezTo>
                      <a:pt x="0" y="1299"/>
                      <a:pt x="467" y="1499"/>
                      <a:pt x="1001" y="1565"/>
                    </a:cubicBezTo>
                    <a:cubicBezTo>
                      <a:pt x="2869" y="1866"/>
                      <a:pt x="4704" y="2166"/>
                      <a:pt x="6538" y="2433"/>
                    </a:cubicBezTo>
                    <a:cubicBezTo>
                      <a:pt x="8340" y="2733"/>
                      <a:pt x="10174" y="3000"/>
                      <a:pt x="11976" y="3300"/>
                    </a:cubicBezTo>
                    <a:cubicBezTo>
                      <a:pt x="12136" y="3330"/>
                      <a:pt x="12293" y="3354"/>
                      <a:pt x="12438" y="3354"/>
                    </a:cubicBezTo>
                    <a:cubicBezTo>
                      <a:pt x="12777" y="3354"/>
                      <a:pt x="13050" y="3223"/>
                      <a:pt x="13143" y="2733"/>
                    </a:cubicBezTo>
                    <a:cubicBezTo>
                      <a:pt x="13243" y="2066"/>
                      <a:pt x="12843" y="1866"/>
                      <a:pt x="12276" y="1799"/>
                    </a:cubicBezTo>
                    <a:cubicBezTo>
                      <a:pt x="8573" y="1199"/>
                      <a:pt x="4904" y="631"/>
                      <a:pt x="1235" y="31"/>
                    </a:cubicBezTo>
                    <a:cubicBezTo>
                      <a:pt x="1124" y="12"/>
                      <a:pt x="1016" y="1"/>
                      <a:pt x="913" y="1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48;p88">
                <a:extLst>
                  <a:ext uri="{FF2B5EF4-FFF2-40B4-BE49-F238E27FC236}">
                    <a16:creationId xmlns:a16="http://schemas.microsoft.com/office/drawing/2014/main" id="{CE0CEFE3-EEE0-CEF5-5676-9BA2D15938CD}"/>
                  </a:ext>
                </a:extLst>
              </p:cNvPr>
              <p:cNvSpPr/>
              <p:nvPr/>
            </p:nvSpPr>
            <p:spPr>
              <a:xfrm>
                <a:off x="10666101" y="2828404"/>
                <a:ext cx="196192" cy="17354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3601" extrusionOk="0">
                    <a:moveTo>
                      <a:pt x="1298" y="1"/>
                    </a:moveTo>
                    <a:cubicBezTo>
                      <a:pt x="1090" y="1"/>
                      <a:pt x="880" y="21"/>
                      <a:pt x="668" y="69"/>
                    </a:cubicBezTo>
                    <a:cubicBezTo>
                      <a:pt x="501" y="135"/>
                      <a:pt x="401" y="235"/>
                      <a:pt x="334" y="369"/>
                    </a:cubicBezTo>
                    <a:cubicBezTo>
                      <a:pt x="268" y="569"/>
                      <a:pt x="234" y="769"/>
                      <a:pt x="201" y="969"/>
                    </a:cubicBezTo>
                    <a:cubicBezTo>
                      <a:pt x="167" y="1136"/>
                      <a:pt x="134" y="1336"/>
                      <a:pt x="101" y="1536"/>
                    </a:cubicBezTo>
                    <a:cubicBezTo>
                      <a:pt x="67" y="1737"/>
                      <a:pt x="34" y="1937"/>
                      <a:pt x="34" y="2137"/>
                    </a:cubicBezTo>
                    <a:cubicBezTo>
                      <a:pt x="1" y="2337"/>
                      <a:pt x="134" y="2504"/>
                      <a:pt x="201" y="2704"/>
                    </a:cubicBezTo>
                    <a:cubicBezTo>
                      <a:pt x="256" y="3071"/>
                      <a:pt x="345" y="3189"/>
                      <a:pt x="449" y="3189"/>
                    </a:cubicBezTo>
                    <a:cubicBezTo>
                      <a:pt x="639" y="3189"/>
                      <a:pt x="878" y="2793"/>
                      <a:pt x="1054" y="2793"/>
                    </a:cubicBezTo>
                    <a:cubicBezTo>
                      <a:pt x="1070" y="2793"/>
                      <a:pt x="1086" y="2796"/>
                      <a:pt x="1101" y="2804"/>
                    </a:cubicBezTo>
                    <a:cubicBezTo>
                      <a:pt x="1323" y="2676"/>
                      <a:pt x="1533" y="2621"/>
                      <a:pt x="1734" y="2621"/>
                    </a:cubicBezTo>
                    <a:cubicBezTo>
                      <a:pt x="2109" y="2621"/>
                      <a:pt x="2456" y="2811"/>
                      <a:pt x="2803" y="3071"/>
                    </a:cubicBezTo>
                    <a:cubicBezTo>
                      <a:pt x="2808" y="3070"/>
                      <a:pt x="2812" y="3070"/>
                      <a:pt x="2817" y="3070"/>
                    </a:cubicBezTo>
                    <a:cubicBezTo>
                      <a:pt x="3028" y="3070"/>
                      <a:pt x="3052" y="3601"/>
                      <a:pt x="3280" y="3601"/>
                    </a:cubicBezTo>
                    <a:cubicBezTo>
                      <a:pt x="3358" y="3601"/>
                      <a:pt x="3461" y="3539"/>
                      <a:pt x="3603" y="3371"/>
                    </a:cubicBezTo>
                    <a:cubicBezTo>
                      <a:pt x="3703" y="2604"/>
                      <a:pt x="3803" y="1837"/>
                      <a:pt x="3903" y="1069"/>
                    </a:cubicBezTo>
                    <a:cubicBezTo>
                      <a:pt x="3937" y="803"/>
                      <a:pt x="4070" y="436"/>
                      <a:pt x="3670" y="402"/>
                    </a:cubicBezTo>
                    <a:cubicBezTo>
                      <a:pt x="2875" y="296"/>
                      <a:pt x="2101" y="1"/>
                      <a:pt x="1298" y="1"/>
                    </a:cubicBezTo>
                    <a:close/>
                  </a:path>
                </a:pathLst>
              </a:custGeom>
              <a:solidFill>
                <a:srgbClr val="9B7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49;p88">
                <a:extLst>
                  <a:ext uri="{FF2B5EF4-FFF2-40B4-BE49-F238E27FC236}">
                    <a16:creationId xmlns:a16="http://schemas.microsoft.com/office/drawing/2014/main" id="{C9A5B010-7383-CF21-4CA9-84124189168F}"/>
                  </a:ext>
                </a:extLst>
              </p:cNvPr>
              <p:cNvSpPr/>
              <p:nvPr/>
            </p:nvSpPr>
            <p:spPr>
              <a:xfrm>
                <a:off x="10719161" y="2938427"/>
                <a:ext cx="82024" cy="37976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788" extrusionOk="0">
                    <a:moveTo>
                      <a:pt x="889" y="0"/>
                    </a:moveTo>
                    <a:cubicBezTo>
                      <a:pt x="687" y="0"/>
                      <a:pt x="447" y="182"/>
                      <a:pt x="0" y="521"/>
                    </a:cubicBezTo>
                    <a:cubicBezTo>
                      <a:pt x="568" y="621"/>
                      <a:pt x="1135" y="688"/>
                      <a:pt x="1702" y="788"/>
                    </a:cubicBezTo>
                    <a:cubicBezTo>
                      <a:pt x="1306" y="249"/>
                      <a:pt x="1124" y="0"/>
                      <a:pt x="889" y="0"/>
                    </a:cubicBezTo>
                    <a:close/>
                  </a:path>
                </a:pathLst>
              </a:custGeom>
              <a:solidFill>
                <a:srgbClr val="E4E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50;p88">
                <a:extLst>
                  <a:ext uri="{FF2B5EF4-FFF2-40B4-BE49-F238E27FC236}">
                    <a16:creationId xmlns:a16="http://schemas.microsoft.com/office/drawing/2014/main" id="{1DB562ED-720E-B51B-8676-155890D1C9DC}"/>
                  </a:ext>
                </a:extLst>
              </p:cNvPr>
              <p:cNvSpPr/>
              <p:nvPr/>
            </p:nvSpPr>
            <p:spPr>
              <a:xfrm>
                <a:off x="10511789" y="2757898"/>
                <a:ext cx="122659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25452" h="7595" extrusionOk="0">
                    <a:moveTo>
                      <a:pt x="2295" y="1"/>
                    </a:moveTo>
                    <a:cubicBezTo>
                      <a:pt x="1790" y="1"/>
                      <a:pt x="1364" y="186"/>
                      <a:pt x="1068" y="698"/>
                    </a:cubicBezTo>
                    <a:cubicBezTo>
                      <a:pt x="0" y="2232"/>
                      <a:pt x="567" y="3700"/>
                      <a:pt x="2402" y="4000"/>
                    </a:cubicBezTo>
                    <a:cubicBezTo>
                      <a:pt x="2736" y="4033"/>
                      <a:pt x="3069" y="4100"/>
                      <a:pt x="3403" y="4167"/>
                    </a:cubicBezTo>
                    <a:cubicBezTo>
                      <a:pt x="3436" y="3967"/>
                      <a:pt x="3470" y="3767"/>
                      <a:pt x="3503" y="3566"/>
                    </a:cubicBezTo>
                    <a:cubicBezTo>
                      <a:pt x="3536" y="3366"/>
                      <a:pt x="3570" y="3200"/>
                      <a:pt x="3603" y="2999"/>
                    </a:cubicBezTo>
                    <a:cubicBezTo>
                      <a:pt x="3603" y="2833"/>
                      <a:pt x="3636" y="2632"/>
                      <a:pt x="3670" y="2466"/>
                    </a:cubicBezTo>
                    <a:cubicBezTo>
                      <a:pt x="3703" y="2266"/>
                      <a:pt x="3736" y="2099"/>
                      <a:pt x="3770" y="1899"/>
                    </a:cubicBezTo>
                    <a:cubicBezTo>
                      <a:pt x="3770" y="1832"/>
                      <a:pt x="3803" y="1799"/>
                      <a:pt x="3803" y="1732"/>
                    </a:cubicBezTo>
                    <a:cubicBezTo>
                      <a:pt x="4370" y="1832"/>
                      <a:pt x="4937" y="1865"/>
                      <a:pt x="5504" y="1965"/>
                    </a:cubicBezTo>
                    <a:cubicBezTo>
                      <a:pt x="6739" y="2165"/>
                      <a:pt x="6739" y="2165"/>
                      <a:pt x="6605" y="3366"/>
                    </a:cubicBezTo>
                    <a:cubicBezTo>
                      <a:pt x="6538" y="3867"/>
                      <a:pt x="6272" y="4434"/>
                      <a:pt x="6805" y="4834"/>
                    </a:cubicBezTo>
                    <a:cubicBezTo>
                      <a:pt x="7172" y="4901"/>
                      <a:pt x="7539" y="4934"/>
                      <a:pt x="7906" y="5001"/>
                    </a:cubicBezTo>
                    <a:cubicBezTo>
                      <a:pt x="12776" y="5768"/>
                      <a:pt x="17646" y="6535"/>
                      <a:pt x="22550" y="7302"/>
                    </a:cubicBezTo>
                    <a:cubicBezTo>
                      <a:pt x="23084" y="7369"/>
                      <a:pt x="23651" y="7469"/>
                      <a:pt x="24184" y="7569"/>
                    </a:cubicBezTo>
                    <a:cubicBezTo>
                      <a:pt x="24268" y="7586"/>
                      <a:pt x="24344" y="7595"/>
                      <a:pt x="24412" y="7595"/>
                    </a:cubicBezTo>
                    <a:cubicBezTo>
                      <a:pt x="24745" y="7595"/>
                      <a:pt x="24879" y="7391"/>
                      <a:pt x="24851" y="7002"/>
                    </a:cubicBezTo>
                    <a:lnTo>
                      <a:pt x="24952" y="6969"/>
                    </a:lnTo>
                    <a:cubicBezTo>
                      <a:pt x="24952" y="6802"/>
                      <a:pt x="24985" y="6602"/>
                      <a:pt x="24985" y="6402"/>
                    </a:cubicBezTo>
                    <a:cubicBezTo>
                      <a:pt x="25018" y="6235"/>
                      <a:pt x="25052" y="6035"/>
                      <a:pt x="25052" y="5835"/>
                    </a:cubicBezTo>
                    <a:cubicBezTo>
                      <a:pt x="25085" y="5668"/>
                      <a:pt x="25118" y="5468"/>
                      <a:pt x="25152" y="5301"/>
                    </a:cubicBezTo>
                    <a:cubicBezTo>
                      <a:pt x="25185" y="5101"/>
                      <a:pt x="25218" y="4934"/>
                      <a:pt x="25252" y="4734"/>
                    </a:cubicBezTo>
                    <a:cubicBezTo>
                      <a:pt x="25252" y="4601"/>
                      <a:pt x="25285" y="4500"/>
                      <a:pt x="25285" y="4367"/>
                    </a:cubicBezTo>
                    <a:cubicBezTo>
                      <a:pt x="25352" y="4134"/>
                      <a:pt x="25419" y="3900"/>
                      <a:pt x="25452" y="3667"/>
                    </a:cubicBezTo>
                    <a:cubicBezTo>
                      <a:pt x="17880" y="2466"/>
                      <a:pt x="10274" y="1231"/>
                      <a:pt x="2669" y="31"/>
                    </a:cubicBezTo>
                    <a:cubicBezTo>
                      <a:pt x="2540" y="11"/>
                      <a:pt x="2415" y="1"/>
                      <a:pt x="2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519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3;p66">
            <a:extLst>
              <a:ext uri="{FF2B5EF4-FFF2-40B4-BE49-F238E27FC236}">
                <a16:creationId xmlns:a16="http://schemas.microsoft.com/office/drawing/2014/main" id="{7D7049FF-E4CB-0AC5-C58C-B9A02564BE10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D2A6B-A524-4922-6855-D91C8FCBC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1" t="36191" r="13929" b="21820"/>
          <a:stretch/>
        </p:blipFill>
        <p:spPr>
          <a:xfrm>
            <a:off x="458001" y="1379764"/>
            <a:ext cx="6515101" cy="2159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D8652-FC22-BD55-1731-2933BF460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86" t="36032" r="6607" b="21980"/>
          <a:stretch/>
        </p:blipFill>
        <p:spPr>
          <a:xfrm>
            <a:off x="6973102" y="1379764"/>
            <a:ext cx="1747157" cy="2159696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B1CEB276-05A7-2799-FCC7-34569D50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476877"/>
            <a:ext cx="7716000" cy="3687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 err="1"/>
              <a:t>DataFrame</a:t>
            </a:r>
            <a:r>
              <a:rPr lang="en-US" sz="3200" dirty="0"/>
              <a:t> after cleaning</a:t>
            </a:r>
            <a:endParaRPr lang="en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2D3F74-694F-4BAF-1919-9E9DFC413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29" t="70794" r="49107" b="9270"/>
          <a:stretch/>
        </p:blipFill>
        <p:spPr>
          <a:xfrm>
            <a:off x="2881993" y="3780064"/>
            <a:ext cx="3380014" cy="10253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11236E5A-B401-D2E0-FAD7-405C07D48EF8}"/>
              </a:ext>
            </a:extLst>
          </p:cNvPr>
          <p:cNvSpPr txBox="1">
            <a:spLocks/>
          </p:cNvSpPr>
          <p:nvPr/>
        </p:nvSpPr>
        <p:spPr>
          <a:xfrm>
            <a:off x="528943" y="3960674"/>
            <a:ext cx="2598964" cy="3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/>
              <a:t>df.shape</a:t>
            </a:r>
            <a:endParaRPr lang="en-IL" sz="1800" dirty="0"/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9E16F0D0-4182-DD06-F5D1-3CD6F4910AA8}"/>
              </a:ext>
            </a:extLst>
          </p:cNvPr>
          <p:cNvSpPr txBox="1">
            <a:spLocks/>
          </p:cNvSpPr>
          <p:nvPr/>
        </p:nvSpPr>
        <p:spPr>
          <a:xfrm>
            <a:off x="528943" y="4337070"/>
            <a:ext cx="2598964" cy="3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(17478, 13)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2018623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/>
              <a:t>Visualization</a:t>
            </a:r>
            <a:r>
              <a:rPr lang="he-IL" sz="8000" dirty="0"/>
              <a:t> &amp;</a:t>
            </a:r>
            <a:br>
              <a:rPr lang="he-IL" sz="8000" dirty="0"/>
            </a:br>
            <a:r>
              <a:rPr lang="en-US" sz="8000" dirty="0"/>
              <a:t>EDA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4487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4F3D35F-C0A9-D1E8-6344-ED1CDF27CD9F}"/>
              </a:ext>
            </a:extLst>
          </p:cNvPr>
          <p:cNvSpPr txBox="1">
            <a:spLocks/>
          </p:cNvSpPr>
          <p:nvPr/>
        </p:nvSpPr>
        <p:spPr>
          <a:xfrm>
            <a:off x="1205194" y="472035"/>
            <a:ext cx="7172325" cy="138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Is it possible to predict a book's rating from Storytel website?</a:t>
            </a:r>
            <a:endParaRPr lang="en-IL" sz="3200" dirty="0"/>
          </a:p>
        </p:txBody>
      </p:sp>
      <p:grpSp>
        <p:nvGrpSpPr>
          <p:cNvPr id="8" name="Google Shape;812;p70">
            <a:extLst>
              <a:ext uri="{FF2B5EF4-FFF2-40B4-BE49-F238E27FC236}">
                <a16:creationId xmlns:a16="http://schemas.microsoft.com/office/drawing/2014/main" id="{77C770D8-E134-B101-4145-3154CB9AD0C0}"/>
              </a:ext>
            </a:extLst>
          </p:cNvPr>
          <p:cNvGrpSpPr/>
          <p:nvPr/>
        </p:nvGrpSpPr>
        <p:grpSpPr>
          <a:xfrm>
            <a:off x="2185065" y="2179864"/>
            <a:ext cx="4773870" cy="2405666"/>
            <a:chOff x="4189650" y="2440275"/>
            <a:chExt cx="4195525" cy="2055425"/>
          </a:xfrm>
        </p:grpSpPr>
        <p:sp>
          <p:nvSpPr>
            <p:cNvPr id="9" name="Google Shape;813;p70">
              <a:extLst>
                <a:ext uri="{FF2B5EF4-FFF2-40B4-BE49-F238E27FC236}">
                  <a16:creationId xmlns:a16="http://schemas.microsoft.com/office/drawing/2014/main" id="{0D9EF52A-C6F4-479F-E672-08F8270A1C41}"/>
                </a:ext>
              </a:extLst>
            </p:cNvPr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4;p70">
              <a:extLst>
                <a:ext uri="{FF2B5EF4-FFF2-40B4-BE49-F238E27FC236}">
                  <a16:creationId xmlns:a16="http://schemas.microsoft.com/office/drawing/2014/main" id="{3A4EDE5E-E4C3-B847-2C88-5338DE037AEB}"/>
                </a:ext>
              </a:extLst>
            </p:cNvPr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70">
              <a:extLst>
                <a:ext uri="{FF2B5EF4-FFF2-40B4-BE49-F238E27FC236}">
                  <a16:creationId xmlns:a16="http://schemas.microsoft.com/office/drawing/2014/main" id="{DCD64F96-D2DA-76F5-84D4-EBC2089E6F82}"/>
                </a:ext>
              </a:extLst>
            </p:cNvPr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70">
              <a:extLst>
                <a:ext uri="{FF2B5EF4-FFF2-40B4-BE49-F238E27FC236}">
                  <a16:creationId xmlns:a16="http://schemas.microsoft.com/office/drawing/2014/main" id="{50F0BCBB-E8CE-CAF6-D242-58191F2869E2}"/>
                </a:ext>
              </a:extLst>
            </p:cNvPr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7;p70">
              <a:extLst>
                <a:ext uri="{FF2B5EF4-FFF2-40B4-BE49-F238E27FC236}">
                  <a16:creationId xmlns:a16="http://schemas.microsoft.com/office/drawing/2014/main" id="{6B1582E0-4331-E625-FAC0-5FF40D221482}"/>
                </a:ext>
              </a:extLst>
            </p:cNvPr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8;p70">
              <a:extLst>
                <a:ext uri="{FF2B5EF4-FFF2-40B4-BE49-F238E27FC236}">
                  <a16:creationId xmlns:a16="http://schemas.microsoft.com/office/drawing/2014/main" id="{59DE4AF6-699F-E610-1295-C8344F859D28}"/>
                </a:ext>
              </a:extLst>
            </p:cNvPr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9;p70">
              <a:extLst>
                <a:ext uri="{FF2B5EF4-FFF2-40B4-BE49-F238E27FC236}">
                  <a16:creationId xmlns:a16="http://schemas.microsoft.com/office/drawing/2014/main" id="{29760B93-CC0C-EBEB-6782-749CDB3657D9}"/>
                </a:ext>
              </a:extLst>
            </p:cNvPr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0;p70">
              <a:extLst>
                <a:ext uri="{FF2B5EF4-FFF2-40B4-BE49-F238E27FC236}">
                  <a16:creationId xmlns:a16="http://schemas.microsoft.com/office/drawing/2014/main" id="{915E75E4-9979-8F9A-038F-5D8C4BA41E94}"/>
                </a:ext>
              </a:extLst>
            </p:cNvPr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1;p70">
              <a:extLst>
                <a:ext uri="{FF2B5EF4-FFF2-40B4-BE49-F238E27FC236}">
                  <a16:creationId xmlns:a16="http://schemas.microsoft.com/office/drawing/2014/main" id="{8E9A8016-6113-9700-D457-8BCF5AAC183E}"/>
                </a:ext>
              </a:extLst>
            </p:cNvPr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2;p70">
              <a:extLst>
                <a:ext uri="{FF2B5EF4-FFF2-40B4-BE49-F238E27FC236}">
                  <a16:creationId xmlns:a16="http://schemas.microsoft.com/office/drawing/2014/main" id="{47DFA917-C80E-6C8B-B054-7F6151C507EC}"/>
                </a:ext>
              </a:extLst>
            </p:cNvPr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3;p70">
              <a:extLst>
                <a:ext uri="{FF2B5EF4-FFF2-40B4-BE49-F238E27FC236}">
                  <a16:creationId xmlns:a16="http://schemas.microsoft.com/office/drawing/2014/main" id="{9985E121-E014-4278-A0D5-3E8908807F85}"/>
                </a:ext>
              </a:extLst>
            </p:cNvPr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4;p70">
              <a:extLst>
                <a:ext uri="{FF2B5EF4-FFF2-40B4-BE49-F238E27FC236}">
                  <a16:creationId xmlns:a16="http://schemas.microsoft.com/office/drawing/2014/main" id="{DE5A9E8A-E6C1-7EFB-D09C-50EA48CD3AB6}"/>
                </a:ext>
              </a:extLst>
            </p:cNvPr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5;p70">
              <a:extLst>
                <a:ext uri="{FF2B5EF4-FFF2-40B4-BE49-F238E27FC236}">
                  <a16:creationId xmlns:a16="http://schemas.microsoft.com/office/drawing/2014/main" id="{C858C8F4-7629-6F83-8B7C-13E751719C77}"/>
                </a:ext>
              </a:extLst>
            </p:cNvPr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6;p70">
              <a:extLst>
                <a:ext uri="{FF2B5EF4-FFF2-40B4-BE49-F238E27FC236}">
                  <a16:creationId xmlns:a16="http://schemas.microsoft.com/office/drawing/2014/main" id="{C5C586B9-8A76-12AD-D652-1D04EC768616}"/>
                </a:ext>
              </a:extLst>
            </p:cNvPr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7;p70">
              <a:extLst>
                <a:ext uri="{FF2B5EF4-FFF2-40B4-BE49-F238E27FC236}">
                  <a16:creationId xmlns:a16="http://schemas.microsoft.com/office/drawing/2014/main" id="{C255A535-F879-485F-048F-5A984D595299}"/>
                </a:ext>
              </a:extLst>
            </p:cNvPr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8;p70">
              <a:extLst>
                <a:ext uri="{FF2B5EF4-FFF2-40B4-BE49-F238E27FC236}">
                  <a16:creationId xmlns:a16="http://schemas.microsoft.com/office/drawing/2014/main" id="{139CEFE6-91E5-83D1-C6BA-07A53E11757F}"/>
                </a:ext>
              </a:extLst>
            </p:cNvPr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9;p70">
              <a:extLst>
                <a:ext uri="{FF2B5EF4-FFF2-40B4-BE49-F238E27FC236}">
                  <a16:creationId xmlns:a16="http://schemas.microsoft.com/office/drawing/2014/main" id="{D02A42EE-0D12-C69E-EB58-70EB29F5C1B0}"/>
                </a:ext>
              </a:extLst>
            </p:cNvPr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0;p70">
              <a:extLst>
                <a:ext uri="{FF2B5EF4-FFF2-40B4-BE49-F238E27FC236}">
                  <a16:creationId xmlns:a16="http://schemas.microsoft.com/office/drawing/2014/main" id="{E484A8C1-C52A-4E25-DBCA-286078F9D024}"/>
                </a:ext>
              </a:extLst>
            </p:cNvPr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1;p70">
              <a:extLst>
                <a:ext uri="{FF2B5EF4-FFF2-40B4-BE49-F238E27FC236}">
                  <a16:creationId xmlns:a16="http://schemas.microsoft.com/office/drawing/2014/main" id="{472BB5EF-A6DE-3614-712A-A93DBEAD3A5B}"/>
                </a:ext>
              </a:extLst>
            </p:cNvPr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2;p70">
              <a:extLst>
                <a:ext uri="{FF2B5EF4-FFF2-40B4-BE49-F238E27FC236}">
                  <a16:creationId xmlns:a16="http://schemas.microsoft.com/office/drawing/2014/main" id="{07C23FA2-64FF-83BD-588E-D5B794501B29}"/>
                </a:ext>
              </a:extLst>
            </p:cNvPr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3;p70">
              <a:extLst>
                <a:ext uri="{FF2B5EF4-FFF2-40B4-BE49-F238E27FC236}">
                  <a16:creationId xmlns:a16="http://schemas.microsoft.com/office/drawing/2014/main" id="{D96DC996-CC36-0373-C4AB-006D0559D38D}"/>
                </a:ext>
              </a:extLst>
            </p:cNvPr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4;p70">
              <a:extLst>
                <a:ext uri="{FF2B5EF4-FFF2-40B4-BE49-F238E27FC236}">
                  <a16:creationId xmlns:a16="http://schemas.microsoft.com/office/drawing/2014/main" id="{4C356C4D-ACED-0B24-17BC-4FB8DAA2B0E9}"/>
                </a:ext>
              </a:extLst>
            </p:cNvPr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5;p70">
              <a:extLst>
                <a:ext uri="{FF2B5EF4-FFF2-40B4-BE49-F238E27FC236}">
                  <a16:creationId xmlns:a16="http://schemas.microsoft.com/office/drawing/2014/main" id="{DC23426C-560F-B61B-906C-AA2CED3C6497}"/>
                </a:ext>
              </a:extLst>
            </p:cNvPr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6;p70">
              <a:extLst>
                <a:ext uri="{FF2B5EF4-FFF2-40B4-BE49-F238E27FC236}">
                  <a16:creationId xmlns:a16="http://schemas.microsoft.com/office/drawing/2014/main" id="{6F915825-3729-94F5-5BD0-C1E5AD3D1272}"/>
                </a:ext>
              </a:extLst>
            </p:cNvPr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7;p70">
              <a:extLst>
                <a:ext uri="{FF2B5EF4-FFF2-40B4-BE49-F238E27FC236}">
                  <a16:creationId xmlns:a16="http://schemas.microsoft.com/office/drawing/2014/main" id="{55BF1FAE-8E2C-D8A2-62DD-911AB9AC0311}"/>
                </a:ext>
              </a:extLst>
            </p:cNvPr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8;p70">
              <a:extLst>
                <a:ext uri="{FF2B5EF4-FFF2-40B4-BE49-F238E27FC236}">
                  <a16:creationId xmlns:a16="http://schemas.microsoft.com/office/drawing/2014/main" id="{16F9E1AF-2567-8DE5-1251-16A011B5296E}"/>
                </a:ext>
              </a:extLst>
            </p:cNvPr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9;p70">
              <a:extLst>
                <a:ext uri="{FF2B5EF4-FFF2-40B4-BE49-F238E27FC236}">
                  <a16:creationId xmlns:a16="http://schemas.microsoft.com/office/drawing/2014/main" id="{F6B030FF-95BF-7403-76D8-D970A66DE075}"/>
                </a:ext>
              </a:extLst>
            </p:cNvPr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0;p70">
              <a:extLst>
                <a:ext uri="{FF2B5EF4-FFF2-40B4-BE49-F238E27FC236}">
                  <a16:creationId xmlns:a16="http://schemas.microsoft.com/office/drawing/2014/main" id="{6CEE11F6-A334-B58E-96EF-94E779AB1D36}"/>
                </a:ext>
              </a:extLst>
            </p:cNvPr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1;p70">
              <a:extLst>
                <a:ext uri="{FF2B5EF4-FFF2-40B4-BE49-F238E27FC236}">
                  <a16:creationId xmlns:a16="http://schemas.microsoft.com/office/drawing/2014/main" id="{06963D23-AA9B-C163-506B-3508A0947C19}"/>
                </a:ext>
              </a:extLst>
            </p:cNvPr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2;p70">
              <a:extLst>
                <a:ext uri="{FF2B5EF4-FFF2-40B4-BE49-F238E27FC236}">
                  <a16:creationId xmlns:a16="http://schemas.microsoft.com/office/drawing/2014/main" id="{54E682B1-89A5-634B-766C-B38E2EAB57D8}"/>
                </a:ext>
              </a:extLst>
            </p:cNvPr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3;p70">
              <a:extLst>
                <a:ext uri="{FF2B5EF4-FFF2-40B4-BE49-F238E27FC236}">
                  <a16:creationId xmlns:a16="http://schemas.microsoft.com/office/drawing/2014/main" id="{CBFD0B40-1FC0-2328-6136-F5CB6D71BD83}"/>
                </a:ext>
              </a:extLst>
            </p:cNvPr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4;p70">
              <a:extLst>
                <a:ext uri="{FF2B5EF4-FFF2-40B4-BE49-F238E27FC236}">
                  <a16:creationId xmlns:a16="http://schemas.microsoft.com/office/drawing/2014/main" id="{8F8866C3-CF2C-CA6B-8018-77B099CC0341}"/>
                </a:ext>
              </a:extLst>
            </p:cNvPr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5;p70">
              <a:extLst>
                <a:ext uri="{FF2B5EF4-FFF2-40B4-BE49-F238E27FC236}">
                  <a16:creationId xmlns:a16="http://schemas.microsoft.com/office/drawing/2014/main" id="{2DE715AB-94DB-EFB8-9486-F85D5F1BAAF3}"/>
                </a:ext>
              </a:extLst>
            </p:cNvPr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6;p70">
              <a:extLst>
                <a:ext uri="{FF2B5EF4-FFF2-40B4-BE49-F238E27FC236}">
                  <a16:creationId xmlns:a16="http://schemas.microsoft.com/office/drawing/2014/main" id="{537098E3-D7D9-22F4-0EB8-2F10DD4EB20D}"/>
                </a:ext>
              </a:extLst>
            </p:cNvPr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7;p70">
              <a:extLst>
                <a:ext uri="{FF2B5EF4-FFF2-40B4-BE49-F238E27FC236}">
                  <a16:creationId xmlns:a16="http://schemas.microsoft.com/office/drawing/2014/main" id="{DD7BF4C7-6A5B-F15B-AB37-8CBB02DF3F7C}"/>
                </a:ext>
              </a:extLst>
            </p:cNvPr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8;p70">
              <a:extLst>
                <a:ext uri="{FF2B5EF4-FFF2-40B4-BE49-F238E27FC236}">
                  <a16:creationId xmlns:a16="http://schemas.microsoft.com/office/drawing/2014/main" id="{F62139D3-E357-ED6F-E592-41708F0613D7}"/>
                </a:ext>
              </a:extLst>
            </p:cNvPr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9;p70">
              <a:extLst>
                <a:ext uri="{FF2B5EF4-FFF2-40B4-BE49-F238E27FC236}">
                  <a16:creationId xmlns:a16="http://schemas.microsoft.com/office/drawing/2014/main" id="{A1AA97F1-995D-B7D3-00D9-1CAE404A1E6D}"/>
                </a:ext>
              </a:extLst>
            </p:cNvPr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50;p70">
              <a:extLst>
                <a:ext uri="{FF2B5EF4-FFF2-40B4-BE49-F238E27FC236}">
                  <a16:creationId xmlns:a16="http://schemas.microsoft.com/office/drawing/2014/main" id="{0C5E2D63-34EA-03E9-7646-B16E67B27E05}"/>
                </a:ext>
              </a:extLst>
            </p:cNvPr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DCEE6C3-3624-ECF7-0612-75D426485F8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BE35E-0CD5-9444-C75D-F2071EAD6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4" t="35238" r="8036" b="13016"/>
          <a:stretch/>
        </p:blipFill>
        <p:spPr>
          <a:xfrm>
            <a:off x="415150" y="1113690"/>
            <a:ext cx="8313700" cy="3122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DCEE6C3-3624-ECF7-0612-75D426485F8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55532-6EAE-2A9D-56D5-D1ED40657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3" t="35397" r="41071" b="10000"/>
          <a:stretch/>
        </p:blipFill>
        <p:spPr>
          <a:xfrm>
            <a:off x="1894114" y="536144"/>
            <a:ext cx="5870121" cy="40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289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DCEE6C3-3624-ECF7-0612-75D426485F8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6EE58-4218-F976-A9FE-905973BE7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1" t="32063" r="37232" b="13174"/>
          <a:stretch/>
        </p:blipFill>
        <p:spPr>
          <a:xfrm>
            <a:off x="2216604" y="274888"/>
            <a:ext cx="4710792" cy="3032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991F7-F79A-3B58-C517-7122E30BA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07" t="49524" r="7232" b="27254"/>
          <a:stretch/>
        </p:blipFill>
        <p:spPr>
          <a:xfrm>
            <a:off x="261105" y="3436887"/>
            <a:ext cx="8621790" cy="14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4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DCEE6C3-3624-ECF7-0612-75D426485F8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017CE-3C86-7AEF-4942-32FBD3209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3" t="28095" r="8035" b="32857"/>
          <a:stretch/>
        </p:blipFill>
        <p:spPr>
          <a:xfrm>
            <a:off x="576744" y="0"/>
            <a:ext cx="7990512" cy="22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774A3-011D-AAFB-3F69-B6ACF512A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18" t="33016" r="30803" b="50000"/>
          <a:stretch/>
        </p:blipFill>
        <p:spPr>
          <a:xfrm>
            <a:off x="5249632" y="3129914"/>
            <a:ext cx="3706588" cy="641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EC792-5CC2-F9F9-8F17-725869568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9" t="38730" r="36875" b="15238"/>
          <a:stretch/>
        </p:blipFill>
        <p:spPr>
          <a:xfrm>
            <a:off x="576744" y="2362472"/>
            <a:ext cx="4644318" cy="25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2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;p66">
            <a:extLst>
              <a:ext uri="{FF2B5EF4-FFF2-40B4-BE49-F238E27FC236}">
                <a16:creationId xmlns:a16="http://schemas.microsoft.com/office/drawing/2014/main" id="{6DCEE6C3-3624-ECF7-0612-75D426485F8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583E9-D426-9753-A6F0-713A1D093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8" t="24127" r="19821" b="7142"/>
          <a:stretch/>
        </p:blipFill>
        <p:spPr>
          <a:xfrm>
            <a:off x="1396093" y="824592"/>
            <a:ext cx="6531428" cy="4045936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40347C1D-9BEE-8A6B-9247-B93AC826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60" y="297262"/>
            <a:ext cx="2331279" cy="368700"/>
          </a:xfrm>
        </p:spPr>
        <p:txBody>
          <a:bodyPr/>
          <a:lstStyle/>
          <a:p>
            <a:r>
              <a:rPr lang="en-US" sz="3200" dirty="0"/>
              <a:t>Heat map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23483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22C42-6453-4788-CDBA-3A352F42E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7" t="30476" r="22500" b="10575"/>
          <a:stretch/>
        </p:blipFill>
        <p:spPr>
          <a:xfrm>
            <a:off x="-48986" y="0"/>
            <a:ext cx="5500389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96FB3-1930-FA78-71A6-7506D5C3C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7" t="34285" r="22946" b="7779"/>
          <a:stretch/>
        </p:blipFill>
        <p:spPr>
          <a:xfrm>
            <a:off x="3787983" y="2318657"/>
            <a:ext cx="5347852" cy="28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8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2D790-DB13-E478-0DD1-E19B88405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1" t="26826" r="8750" b="6667"/>
          <a:stretch/>
        </p:blipFill>
        <p:spPr>
          <a:xfrm>
            <a:off x="2000250" y="1722664"/>
            <a:ext cx="6980464" cy="34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412C6-53B5-1D8E-3927-4810922C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9" t="25397" r="39196" b="45238"/>
          <a:stretch/>
        </p:blipFill>
        <p:spPr>
          <a:xfrm>
            <a:off x="163286" y="298936"/>
            <a:ext cx="5041324" cy="17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4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32D16-1035-2934-123E-A410186EA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9" t="54762" r="39196" b="9365"/>
          <a:stretch/>
        </p:blipFill>
        <p:spPr>
          <a:xfrm>
            <a:off x="0" y="0"/>
            <a:ext cx="4286250" cy="1845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B92E8-42EA-DF09-EBF6-95FACD092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7" t="25873" r="8571" b="7619"/>
          <a:stretch/>
        </p:blipFill>
        <p:spPr>
          <a:xfrm>
            <a:off x="2392136" y="1823042"/>
            <a:ext cx="6751864" cy="33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40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7495E-FDC6-704B-E2CE-97B7A6A12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3" t="25237" r="31339" b="6985"/>
          <a:stretch/>
        </p:blipFill>
        <p:spPr>
          <a:xfrm>
            <a:off x="0" y="0"/>
            <a:ext cx="4800600" cy="3382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66763-AAB9-1451-D46B-7E5E39B24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6" t="32221" r="32143" b="14762"/>
          <a:stretch/>
        </p:blipFill>
        <p:spPr>
          <a:xfrm>
            <a:off x="4572000" y="2504741"/>
            <a:ext cx="4645478" cy="2638759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E0FCC7C5-7B3B-4C72-6A70-D37389D0B96C}"/>
              </a:ext>
            </a:extLst>
          </p:cNvPr>
          <p:cNvSpPr txBox="1">
            <a:spLocks/>
          </p:cNvSpPr>
          <p:nvPr/>
        </p:nvSpPr>
        <p:spPr>
          <a:xfrm>
            <a:off x="5431971" y="1361747"/>
            <a:ext cx="2598964" cy="3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Spanish is distributed similarly to English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892830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754F5-D066-00AE-55CC-12EFC1406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4" t="24604" r="38394" b="6985"/>
          <a:stretch/>
        </p:blipFill>
        <p:spPr>
          <a:xfrm>
            <a:off x="1910441" y="276876"/>
            <a:ext cx="5633357" cy="45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9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 dirty="0"/>
              <a:t>Crawling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2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/>
              <a:t>Outliers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64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54356-6334-99F0-B817-5C6E84E41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4" t="29365" r="8571" b="11905"/>
          <a:stretch/>
        </p:blipFill>
        <p:spPr>
          <a:xfrm>
            <a:off x="1461407" y="2429066"/>
            <a:ext cx="6221186" cy="2714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58216-FDDE-05CB-F540-1EDD799A1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1" t="32222" r="44822" b="9048"/>
          <a:stretch/>
        </p:blipFill>
        <p:spPr>
          <a:xfrm>
            <a:off x="5347608" y="0"/>
            <a:ext cx="3159577" cy="2669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DED3B-7C71-9D90-0050-E557FAD40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1" t="30476" r="44822" b="10793"/>
          <a:stretch/>
        </p:blipFill>
        <p:spPr>
          <a:xfrm>
            <a:off x="636815" y="-8164"/>
            <a:ext cx="3159577" cy="26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26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2EC31-7054-7137-6767-0DEA6FB33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6" t="27144" r="10714" b="13015"/>
          <a:stretch/>
        </p:blipFill>
        <p:spPr>
          <a:xfrm>
            <a:off x="1816067" y="0"/>
            <a:ext cx="5511866" cy="2473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4AADF-B699-C4C5-7C11-4E468406F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53" t="46984" r="39721" b="20635"/>
          <a:stretch/>
        </p:blipFill>
        <p:spPr>
          <a:xfrm>
            <a:off x="4628574" y="3020787"/>
            <a:ext cx="4365548" cy="1738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3A65DA-E236-0CC8-42F1-A6FEDE876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43" t="48413" r="38482" b="17778"/>
          <a:stretch/>
        </p:blipFill>
        <p:spPr>
          <a:xfrm>
            <a:off x="194973" y="3020786"/>
            <a:ext cx="4286250" cy="1738994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5289CACE-1241-46C6-AEEB-1CE0A3B5F057}"/>
              </a:ext>
            </a:extLst>
          </p:cNvPr>
          <p:cNvSpPr txBox="1">
            <a:spLocks/>
          </p:cNvSpPr>
          <p:nvPr/>
        </p:nvSpPr>
        <p:spPr>
          <a:xfrm>
            <a:off x="1033170" y="2691232"/>
            <a:ext cx="2598964" cy="3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before</a:t>
            </a:r>
            <a:endParaRPr lang="en-IL" sz="1600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B1A4937F-8D3E-C758-D700-741955A0FA84}"/>
              </a:ext>
            </a:extLst>
          </p:cNvPr>
          <p:cNvSpPr txBox="1">
            <a:spLocks/>
          </p:cNvSpPr>
          <p:nvPr/>
        </p:nvSpPr>
        <p:spPr>
          <a:xfrm>
            <a:off x="5511866" y="2691232"/>
            <a:ext cx="2598964" cy="3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after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681412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/>
              <a:t>Machine learning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86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ADD3-99C0-D4B1-D21D-8FA6A019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507E2-C838-5EB7-7660-33780C4AC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25" t="49999" r="11607" b="20636"/>
          <a:stretch/>
        </p:blipFill>
        <p:spPr>
          <a:xfrm>
            <a:off x="5959929" y="2261507"/>
            <a:ext cx="2939142" cy="13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E239DA-65BA-1EC1-6116-A987527AE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9" t="23810" r="11607" b="10575"/>
          <a:stretch/>
        </p:blipFill>
        <p:spPr>
          <a:xfrm>
            <a:off x="244929" y="1082194"/>
            <a:ext cx="5715000" cy="29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57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ADD3-99C0-D4B1-D21D-8FA6A019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286DE-2E5D-5F9D-1B66-8BBAD03AF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6" t="27461" r="28481" b="9841"/>
          <a:stretch/>
        </p:blipFill>
        <p:spPr>
          <a:xfrm>
            <a:off x="408214" y="1072322"/>
            <a:ext cx="5715000" cy="3527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9DA3C-D50B-C1A8-8014-880CBC490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9" t="26032" r="61607" b="23809"/>
          <a:stretch/>
        </p:blipFill>
        <p:spPr>
          <a:xfrm>
            <a:off x="6376307" y="1235946"/>
            <a:ext cx="2359479" cy="31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50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ADD3-99C0-D4B1-D21D-8FA6A019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359600"/>
            <a:ext cx="7716000" cy="368700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A0CF9-8D6F-6ACE-B43D-FFC0E80E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3" t="24127" r="43214" b="7301"/>
          <a:stretch/>
        </p:blipFill>
        <p:spPr>
          <a:xfrm>
            <a:off x="302078" y="728300"/>
            <a:ext cx="3331861" cy="3347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1EB56-8EA4-FE71-7FB6-99CF93A93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65" t="68413" r="23393" b="13174"/>
          <a:stretch/>
        </p:blipFill>
        <p:spPr>
          <a:xfrm>
            <a:off x="302078" y="4072663"/>
            <a:ext cx="4841422" cy="877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D5E46-E096-D99C-D26A-CE70E76D7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5" t="25714" r="30626" b="9207"/>
          <a:stretch/>
        </p:blipFill>
        <p:spPr>
          <a:xfrm>
            <a:off x="4147458" y="898071"/>
            <a:ext cx="4694464" cy="334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6AF56E-A724-EE7A-83BD-F3F5448A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00" y="433664"/>
            <a:ext cx="7716000" cy="368700"/>
          </a:xfrm>
        </p:spPr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13B03-03A8-A8B2-CBB1-67AF884E9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7" t="34461" r="60714" b="10635"/>
          <a:stretch/>
        </p:blipFill>
        <p:spPr>
          <a:xfrm>
            <a:off x="1659057" y="1262829"/>
            <a:ext cx="2547258" cy="3124362"/>
          </a:xfrm>
          <a:prstGeom prst="rect">
            <a:avLst/>
          </a:prstGeom>
        </p:spPr>
      </p:pic>
      <p:sp>
        <p:nvSpPr>
          <p:cNvPr id="5" name="Title 13">
            <a:extLst>
              <a:ext uri="{FF2B5EF4-FFF2-40B4-BE49-F238E27FC236}">
                <a16:creationId xmlns:a16="http://schemas.microsoft.com/office/drawing/2014/main" id="{82A8B350-8DE8-08EC-21A5-0006C9EA52FE}"/>
              </a:ext>
            </a:extLst>
          </p:cNvPr>
          <p:cNvSpPr txBox="1">
            <a:spLocks/>
          </p:cNvSpPr>
          <p:nvPr/>
        </p:nvSpPr>
        <p:spPr>
          <a:xfrm>
            <a:off x="714000" y="4211204"/>
            <a:ext cx="8017933" cy="102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You can see that the best accuracy is obtained from the </a:t>
            </a:r>
            <a:r>
              <a:rPr lang="en-US" sz="1600" dirty="0" err="1"/>
              <a:t>DataFrame</a:t>
            </a:r>
            <a:r>
              <a:rPr lang="en-US" sz="1600" dirty="0"/>
              <a:t> with 922 columns</a:t>
            </a:r>
            <a:endParaRPr lang="en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D0204-F3BD-0DBB-A76D-EA3E80E6E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9" t="26032" r="61607" b="23809"/>
          <a:stretch/>
        </p:blipFill>
        <p:spPr>
          <a:xfrm>
            <a:off x="4443233" y="1262829"/>
            <a:ext cx="2303723" cy="3124363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B678BEE7-3DA9-156E-93E0-52E59CA6DFF4}"/>
              </a:ext>
            </a:extLst>
          </p:cNvPr>
          <p:cNvSpPr txBox="1">
            <a:spLocks/>
          </p:cNvSpPr>
          <p:nvPr/>
        </p:nvSpPr>
        <p:spPr>
          <a:xfrm>
            <a:off x="1871519" y="894129"/>
            <a:ext cx="2122333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Classification</a:t>
            </a:r>
            <a:endParaRPr lang="en-IL" sz="1600" dirty="0"/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DC90EB5A-1338-86DF-9C01-58CAD0DA3B2C}"/>
              </a:ext>
            </a:extLst>
          </p:cNvPr>
          <p:cNvSpPr txBox="1">
            <a:spLocks/>
          </p:cNvSpPr>
          <p:nvPr/>
        </p:nvSpPr>
        <p:spPr>
          <a:xfrm>
            <a:off x="4338259" y="894129"/>
            <a:ext cx="2363971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Regression</a:t>
            </a:r>
            <a:endParaRPr lang="en-IL" sz="1600" dirty="0"/>
          </a:p>
        </p:txBody>
      </p:sp>
      <p:sp>
        <p:nvSpPr>
          <p:cNvPr id="16" name="Title 13">
            <a:extLst>
              <a:ext uri="{FF2B5EF4-FFF2-40B4-BE49-F238E27FC236}">
                <a16:creationId xmlns:a16="http://schemas.microsoft.com/office/drawing/2014/main" id="{BE92DD5D-4B47-6EE8-F40E-CFA7A8075287}"/>
              </a:ext>
            </a:extLst>
          </p:cNvPr>
          <p:cNvSpPr txBox="1">
            <a:spLocks/>
          </p:cNvSpPr>
          <p:nvPr/>
        </p:nvSpPr>
        <p:spPr>
          <a:xfrm>
            <a:off x="6370029" y="955966"/>
            <a:ext cx="311059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Improvement</a:t>
            </a:r>
            <a:endParaRPr lang="en-IL" sz="1600" dirty="0"/>
          </a:p>
        </p:txBody>
      </p:sp>
      <p:sp>
        <p:nvSpPr>
          <p:cNvPr id="17" name="Title 13">
            <a:extLst>
              <a:ext uri="{FF2B5EF4-FFF2-40B4-BE49-F238E27FC236}">
                <a16:creationId xmlns:a16="http://schemas.microsoft.com/office/drawing/2014/main" id="{583E4196-8DD1-4354-F3E9-692AEAD584E0}"/>
              </a:ext>
            </a:extLst>
          </p:cNvPr>
          <p:cNvSpPr txBox="1">
            <a:spLocks/>
          </p:cNvSpPr>
          <p:nvPr/>
        </p:nvSpPr>
        <p:spPr>
          <a:xfrm>
            <a:off x="4067324" y="1672778"/>
            <a:ext cx="77160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78.28%</a:t>
            </a:r>
            <a:endParaRPr lang="en-IL" sz="1600" dirty="0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73023F01-BFAB-303E-ECBF-EDC2648F222D}"/>
              </a:ext>
            </a:extLst>
          </p:cNvPr>
          <p:cNvSpPr txBox="1">
            <a:spLocks/>
          </p:cNvSpPr>
          <p:nvPr/>
        </p:nvSpPr>
        <p:spPr>
          <a:xfrm>
            <a:off x="4099980" y="2802231"/>
            <a:ext cx="77160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101.4%</a:t>
            </a:r>
            <a:endParaRPr lang="en-IL" sz="1600" dirty="0"/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89A1B95-924F-B2C7-F048-1BDC1CA9C61E}"/>
              </a:ext>
            </a:extLst>
          </p:cNvPr>
          <p:cNvSpPr txBox="1">
            <a:spLocks/>
          </p:cNvSpPr>
          <p:nvPr/>
        </p:nvSpPr>
        <p:spPr>
          <a:xfrm>
            <a:off x="4067324" y="3854031"/>
            <a:ext cx="77160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69.55%</a:t>
            </a:r>
            <a:endParaRPr lang="en-IL" sz="1600" dirty="0"/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6056C7D7-C016-E9F3-CAA7-A5A545B6C729}"/>
              </a:ext>
            </a:extLst>
          </p:cNvPr>
          <p:cNvSpPr/>
          <p:nvPr/>
        </p:nvSpPr>
        <p:spPr>
          <a:xfrm>
            <a:off x="1150954" y="1858706"/>
            <a:ext cx="437164" cy="88321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5F4ED29E-3640-3F10-0C79-0BF8260A5F07}"/>
              </a:ext>
            </a:extLst>
          </p:cNvPr>
          <p:cNvSpPr/>
          <p:nvPr/>
        </p:nvSpPr>
        <p:spPr>
          <a:xfrm>
            <a:off x="1169406" y="3034955"/>
            <a:ext cx="437164" cy="88321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5" name="Title 13">
            <a:extLst>
              <a:ext uri="{FF2B5EF4-FFF2-40B4-BE49-F238E27FC236}">
                <a16:creationId xmlns:a16="http://schemas.microsoft.com/office/drawing/2014/main" id="{C3E923AA-2E10-A5F2-0CAD-59EFA503390E}"/>
              </a:ext>
            </a:extLst>
          </p:cNvPr>
          <p:cNvSpPr txBox="1">
            <a:spLocks/>
          </p:cNvSpPr>
          <p:nvPr/>
        </p:nvSpPr>
        <p:spPr>
          <a:xfrm>
            <a:off x="-86222" y="3292213"/>
            <a:ext cx="1558391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-0.369%</a:t>
            </a:r>
            <a:endParaRPr lang="en-IL" sz="1600" dirty="0"/>
          </a:p>
        </p:txBody>
      </p:sp>
      <p:sp>
        <p:nvSpPr>
          <p:cNvPr id="26" name="Title 13">
            <a:extLst>
              <a:ext uri="{FF2B5EF4-FFF2-40B4-BE49-F238E27FC236}">
                <a16:creationId xmlns:a16="http://schemas.microsoft.com/office/drawing/2014/main" id="{A21FCFB3-5C80-BAD9-2E18-DC529C1B170F}"/>
              </a:ext>
            </a:extLst>
          </p:cNvPr>
          <p:cNvSpPr txBox="1">
            <a:spLocks/>
          </p:cNvSpPr>
          <p:nvPr/>
        </p:nvSpPr>
        <p:spPr>
          <a:xfrm>
            <a:off x="-97299" y="2115964"/>
            <a:ext cx="1558391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+22.3%</a:t>
            </a:r>
            <a:endParaRPr lang="en-IL" sz="1600" dirty="0"/>
          </a:p>
        </p:txBody>
      </p:sp>
      <p:sp>
        <p:nvSpPr>
          <p:cNvPr id="27" name="Google Shape;1274;p75">
            <a:extLst>
              <a:ext uri="{FF2B5EF4-FFF2-40B4-BE49-F238E27FC236}">
                <a16:creationId xmlns:a16="http://schemas.microsoft.com/office/drawing/2014/main" id="{66F786D1-7F7C-C8E5-CF32-20336954ABBE}"/>
              </a:ext>
            </a:extLst>
          </p:cNvPr>
          <p:cNvSpPr/>
          <p:nvPr/>
        </p:nvSpPr>
        <p:spPr>
          <a:xfrm>
            <a:off x="381493" y="709714"/>
            <a:ext cx="332507" cy="349908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4;p75">
            <a:extLst>
              <a:ext uri="{FF2B5EF4-FFF2-40B4-BE49-F238E27FC236}">
                <a16:creationId xmlns:a16="http://schemas.microsoft.com/office/drawing/2014/main" id="{DD92CDC7-1640-5979-EBB5-5A6417D19CAE}"/>
              </a:ext>
            </a:extLst>
          </p:cNvPr>
          <p:cNvSpPr/>
          <p:nvPr/>
        </p:nvSpPr>
        <p:spPr>
          <a:xfrm>
            <a:off x="836899" y="377942"/>
            <a:ext cx="332507" cy="36870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064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59D2C-2511-41A6-9111-3CED8FC0D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8" t="23333" r="18839" b="43651"/>
          <a:stretch/>
        </p:blipFill>
        <p:spPr>
          <a:xfrm>
            <a:off x="-64013" y="0"/>
            <a:ext cx="6093339" cy="1980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CD282-DF28-C85E-1D43-78ABF2827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0" t="39524" r="18438" b="12857"/>
          <a:stretch/>
        </p:blipFill>
        <p:spPr>
          <a:xfrm>
            <a:off x="3710666" y="2571750"/>
            <a:ext cx="5433334" cy="251349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B6AF56E-A724-EE7A-83BD-F3F5448A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74" y="2091692"/>
            <a:ext cx="7716000" cy="368700"/>
          </a:xfrm>
        </p:spPr>
        <p:txBody>
          <a:bodyPr/>
          <a:lstStyle/>
          <a:p>
            <a:r>
              <a:rPr lang="en-US" dirty="0"/>
              <a:t>df_26_columns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94437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6AF56E-A724-EE7A-83BD-F3F5448A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95" y="2387400"/>
            <a:ext cx="7716000" cy="368700"/>
          </a:xfrm>
        </p:spPr>
        <p:txBody>
          <a:bodyPr/>
          <a:lstStyle/>
          <a:p>
            <a:r>
              <a:rPr lang="en-US" dirty="0"/>
              <a:t>df_922_columns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E64ED-911C-51D1-DEAD-E63C34F95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9" t="43174" r="18661" b="16985"/>
          <a:stretch/>
        </p:blipFill>
        <p:spPr>
          <a:xfrm>
            <a:off x="-1" y="-57150"/>
            <a:ext cx="5626367" cy="2245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62BE4-9616-005F-58B8-7FBA4E4F1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2" t="45715" r="18839" b="11746"/>
          <a:stretch/>
        </p:blipFill>
        <p:spPr>
          <a:xfrm>
            <a:off x="3869870" y="2955471"/>
            <a:ext cx="5274130" cy="2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95756B-BCFD-EF72-B3CF-A2966F0F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t="29682" r="34018" b="18571"/>
          <a:stretch/>
        </p:blipFill>
        <p:spPr>
          <a:xfrm>
            <a:off x="997129" y="555472"/>
            <a:ext cx="7149742" cy="40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84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6AF56E-A724-EE7A-83BD-F3F5448A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95" y="2387400"/>
            <a:ext cx="7716000" cy="368700"/>
          </a:xfrm>
        </p:spPr>
        <p:txBody>
          <a:bodyPr/>
          <a:lstStyle/>
          <a:p>
            <a:r>
              <a:rPr lang="en-US" dirty="0"/>
              <a:t>df_1105_columns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B9ED-118B-2C54-ED5E-B762F6D1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35079" r="18839" b="23175"/>
          <a:stretch/>
        </p:blipFill>
        <p:spPr>
          <a:xfrm>
            <a:off x="0" y="-57150"/>
            <a:ext cx="5135336" cy="214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BFF2E-0EB0-53D0-37B7-D76EB1339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9" t="40635" r="19018" b="20952"/>
          <a:stretch/>
        </p:blipFill>
        <p:spPr>
          <a:xfrm>
            <a:off x="3918857" y="3167744"/>
            <a:ext cx="5225143" cy="19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6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000" y="1569216"/>
            <a:ext cx="7716000" cy="2005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/>
              <a:t>Conclusion</a:t>
            </a:r>
            <a:endParaRPr sz="8000" dirty="0"/>
          </a:p>
        </p:txBody>
      </p:sp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633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8;p69">
            <a:extLst>
              <a:ext uri="{FF2B5EF4-FFF2-40B4-BE49-F238E27FC236}">
                <a16:creationId xmlns:a16="http://schemas.microsoft.com/office/drawing/2014/main" id="{01DFB2D8-2E5F-AE9A-E132-ACA0E840EA69}"/>
              </a:ext>
            </a:extLst>
          </p:cNvPr>
          <p:cNvGrpSpPr/>
          <p:nvPr/>
        </p:nvGrpSpPr>
        <p:grpSpPr>
          <a:xfrm>
            <a:off x="3245957" y="3254183"/>
            <a:ext cx="2471976" cy="1696605"/>
            <a:chOff x="2566874" y="1450963"/>
            <a:chExt cx="4010343" cy="2752442"/>
          </a:xfrm>
        </p:grpSpPr>
        <p:sp>
          <p:nvSpPr>
            <p:cNvPr id="5" name="Google Shape;709;p69">
              <a:extLst>
                <a:ext uri="{FF2B5EF4-FFF2-40B4-BE49-F238E27FC236}">
                  <a16:creationId xmlns:a16="http://schemas.microsoft.com/office/drawing/2014/main" id="{A21A1E25-08BB-AFA5-019D-35153B57A3F6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10;p69">
              <a:extLst>
                <a:ext uri="{FF2B5EF4-FFF2-40B4-BE49-F238E27FC236}">
                  <a16:creationId xmlns:a16="http://schemas.microsoft.com/office/drawing/2014/main" id="{05776983-D040-8EA1-2DAB-6B5E21FE7E43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11;p69">
              <a:extLst>
                <a:ext uri="{FF2B5EF4-FFF2-40B4-BE49-F238E27FC236}">
                  <a16:creationId xmlns:a16="http://schemas.microsoft.com/office/drawing/2014/main" id="{1D25CA1C-2777-DA4D-E5A0-0C066BE49DDB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2;p69">
              <a:extLst>
                <a:ext uri="{FF2B5EF4-FFF2-40B4-BE49-F238E27FC236}">
                  <a16:creationId xmlns:a16="http://schemas.microsoft.com/office/drawing/2014/main" id="{9B79727D-B142-FD89-B647-E774062423B4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3;p69">
              <a:extLst>
                <a:ext uri="{FF2B5EF4-FFF2-40B4-BE49-F238E27FC236}">
                  <a16:creationId xmlns:a16="http://schemas.microsoft.com/office/drawing/2014/main" id="{0497D061-B0AE-B2FF-F22E-C509702154E7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4;p69">
              <a:extLst>
                <a:ext uri="{FF2B5EF4-FFF2-40B4-BE49-F238E27FC236}">
                  <a16:creationId xmlns:a16="http://schemas.microsoft.com/office/drawing/2014/main" id="{38ED692A-4319-C442-1A1E-CF4350874C13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5;p69">
              <a:extLst>
                <a:ext uri="{FF2B5EF4-FFF2-40B4-BE49-F238E27FC236}">
                  <a16:creationId xmlns:a16="http://schemas.microsoft.com/office/drawing/2014/main" id="{480764B9-FA7A-C826-813E-23B84402B091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6;p69">
              <a:extLst>
                <a:ext uri="{FF2B5EF4-FFF2-40B4-BE49-F238E27FC236}">
                  <a16:creationId xmlns:a16="http://schemas.microsoft.com/office/drawing/2014/main" id="{576C9971-FA7B-A2CC-4EF5-2C3EBCC0ADBF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7;p69">
              <a:extLst>
                <a:ext uri="{FF2B5EF4-FFF2-40B4-BE49-F238E27FC236}">
                  <a16:creationId xmlns:a16="http://schemas.microsoft.com/office/drawing/2014/main" id="{84D2326C-5FE3-C0C2-8B39-BD44F8D40DE0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8;p69">
              <a:extLst>
                <a:ext uri="{FF2B5EF4-FFF2-40B4-BE49-F238E27FC236}">
                  <a16:creationId xmlns:a16="http://schemas.microsoft.com/office/drawing/2014/main" id="{1953A5B6-E939-6483-8B5D-6B1D09925B37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9;p69">
              <a:extLst>
                <a:ext uri="{FF2B5EF4-FFF2-40B4-BE49-F238E27FC236}">
                  <a16:creationId xmlns:a16="http://schemas.microsoft.com/office/drawing/2014/main" id="{80E1766C-1DD2-22DB-FBB0-8E859F7A48C9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0;p69">
              <a:extLst>
                <a:ext uri="{FF2B5EF4-FFF2-40B4-BE49-F238E27FC236}">
                  <a16:creationId xmlns:a16="http://schemas.microsoft.com/office/drawing/2014/main" id="{5DB45121-6C90-7BE5-ED94-1ED0BB887430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1;p69">
              <a:extLst>
                <a:ext uri="{FF2B5EF4-FFF2-40B4-BE49-F238E27FC236}">
                  <a16:creationId xmlns:a16="http://schemas.microsoft.com/office/drawing/2014/main" id="{AF282F12-11FD-F911-9C1D-268C7E0FA40A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2;p69">
              <a:extLst>
                <a:ext uri="{FF2B5EF4-FFF2-40B4-BE49-F238E27FC236}">
                  <a16:creationId xmlns:a16="http://schemas.microsoft.com/office/drawing/2014/main" id="{C07741F4-B857-D600-865E-CD05BF8F999D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3;p69">
              <a:extLst>
                <a:ext uri="{FF2B5EF4-FFF2-40B4-BE49-F238E27FC236}">
                  <a16:creationId xmlns:a16="http://schemas.microsoft.com/office/drawing/2014/main" id="{C6FA05F2-819A-7862-17D2-8CF0088CB67A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4;p69">
              <a:extLst>
                <a:ext uri="{FF2B5EF4-FFF2-40B4-BE49-F238E27FC236}">
                  <a16:creationId xmlns:a16="http://schemas.microsoft.com/office/drawing/2014/main" id="{4092087A-5352-7EA7-A2FC-64D46BFDEE6E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5;p69">
              <a:extLst>
                <a:ext uri="{FF2B5EF4-FFF2-40B4-BE49-F238E27FC236}">
                  <a16:creationId xmlns:a16="http://schemas.microsoft.com/office/drawing/2014/main" id="{FF5C7BD4-F872-CCA6-AA54-17E50709040D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6;p69">
              <a:extLst>
                <a:ext uri="{FF2B5EF4-FFF2-40B4-BE49-F238E27FC236}">
                  <a16:creationId xmlns:a16="http://schemas.microsoft.com/office/drawing/2014/main" id="{D75D6E08-8389-1733-A07C-C478E7D97837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7;p69">
              <a:extLst>
                <a:ext uri="{FF2B5EF4-FFF2-40B4-BE49-F238E27FC236}">
                  <a16:creationId xmlns:a16="http://schemas.microsoft.com/office/drawing/2014/main" id="{868BF3FB-6129-6DF8-2977-F9A15558E7B6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8;p69">
              <a:extLst>
                <a:ext uri="{FF2B5EF4-FFF2-40B4-BE49-F238E27FC236}">
                  <a16:creationId xmlns:a16="http://schemas.microsoft.com/office/drawing/2014/main" id="{2F969167-0152-35EF-0833-C209B5617E3C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9;p69">
              <a:extLst>
                <a:ext uri="{FF2B5EF4-FFF2-40B4-BE49-F238E27FC236}">
                  <a16:creationId xmlns:a16="http://schemas.microsoft.com/office/drawing/2014/main" id="{7EE35DF4-025C-10C6-42AA-F7B058440098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0;p69">
              <a:extLst>
                <a:ext uri="{FF2B5EF4-FFF2-40B4-BE49-F238E27FC236}">
                  <a16:creationId xmlns:a16="http://schemas.microsoft.com/office/drawing/2014/main" id="{5143A159-851C-7B79-11C6-0ACCEFF4976D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1;p69">
              <a:extLst>
                <a:ext uri="{FF2B5EF4-FFF2-40B4-BE49-F238E27FC236}">
                  <a16:creationId xmlns:a16="http://schemas.microsoft.com/office/drawing/2014/main" id="{67BE5312-41B0-FF8F-0627-17690CC91222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2;p69">
              <a:extLst>
                <a:ext uri="{FF2B5EF4-FFF2-40B4-BE49-F238E27FC236}">
                  <a16:creationId xmlns:a16="http://schemas.microsoft.com/office/drawing/2014/main" id="{B02A1CD5-043E-8642-0551-BB0DE0B003D3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3;p69">
              <a:extLst>
                <a:ext uri="{FF2B5EF4-FFF2-40B4-BE49-F238E27FC236}">
                  <a16:creationId xmlns:a16="http://schemas.microsoft.com/office/drawing/2014/main" id="{15BC8C7C-ADD1-4B4B-F01B-FF2453684B5C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4;p69">
              <a:extLst>
                <a:ext uri="{FF2B5EF4-FFF2-40B4-BE49-F238E27FC236}">
                  <a16:creationId xmlns:a16="http://schemas.microsoft.com/office/drawing/2014/main" id="{659EA783-CD77-823E-5276-FF8B0D9B108A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5;p69">
              <a:extLst>
                <a:ext uri="{FF2B5EF4-FFF2-40B4-BE49-F238E27FC236}">
                  <a16:creationId xmlns:a16="http://schemas.microsoft.com/office/drawing/2014/main" id="{98D098A9-8657-6CC7-DB68-AB3580B5B875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6;p69">
              <a:extLst>
                <a:ext uri="{FF2B5EF4-FFF2-40B4-BE49-F238E27FC236}">
                  <a16:creationId xmlns:a16="http://schemas.microsoft.com/office/drawing/2014/main" id="{AABF8911-C5A7-8372-8B10-C7930EEA4DC3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7;p69">
              <a:extLst>
                <a:ext uri="{FF2B5EF4-FFF2-40B4-BE49-F238E27FC236}">
                  <a16:creationId xmlns:a16="http://schemas.microsoft.com/office/drawing/2014/main" id="{951D47F7-4D0E-E08A-2102-066597C08DAE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8;p69">
              <a:extLst>
                <a:ext uri="{FF2B5EF4-FFF2-40B4-BE49-F238E27FC236}">
                  <a16:creationId xmlns:a16="http://schemas.microsoft.com/office/drawing/2014/main" id="{22186A62-BE28-82B0-48D9-D0699BB8F7EC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9;p69">
              <a:extLst>
                <a:ext uri="{FF2B5EF4-FFF2-40B4-BE49-F238E27FC236}">
                  <a16:creationId xmlns:a16="http://schemas.microsoft.com/office/drawing/2014/main" id="{46C5E329-3CC8-B3AA-4A24-C78108E6DBEE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40;p69">
              <a:extLst>
                <a:ext uri="{FF2B5EF4-FFF2-40B4-BE49-F238E27FC236}">
                  <a16:creationId xmlns:a16="http://schemas.microsoft.com/office/drawing/2014/main" id="{68ED23F5-56FF-3B58-E4D8-960D4C6EC87A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41;p69">
              <a:extLst>
                <a:ext uri="{FF2B5EF4-FFF2-40B4-BE49-F238E27FC236}">
                  <a16:creationId xmlns:a16="http://schemas.microsoft.com/office/drawing/2014/main" id="{0C427D4A-A478-AE02-EE69-9737F16EC2F3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2;p69">
              <a:extLst>
                <a:ext uri="{FF2B5EF4-FFF2-40B4-BE49-F238E27FC236}">
                  <a16:creationId xmlns:a16="http://schemas.microsoft.com/office/drawing/2014/main" id="{D92D2EA4-9E2A-3604-46D8-B133084F5FE6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3;p69">
              <a:extLst>
                <a:ext uri="{FF2B5EF4-FFF2-40B4-BE49-F238E27FC236}">
                  <a16:creationId xmlns:a16="http://schemas.microsoft.com/office/drawing/2014/main" id="{92E737A5-C9B5-F0CF-644F-2AB20A30C6EA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4;p69">
              <a:extLst>
                <a:ext uri="{FF2B5EF4-FFF2-40B4-BE49-F238E27FC236}">
                  <a16:creationId xmlns:a16="http://schemas.microsoft.com/office/drawing/2014/main" id="{53C0C40F-0F24-6EC8-D5A5-2FCD336698C3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5;p69">
              <a:extLst>
                <a:ext uri="{FF2B5EF4-FFF2-40B4-BE49-F238E27FC236}">
                  <a16:creationId xmlns:a16="http://schemas.microsoft.com/office/drawing/2014/main" id="{644A7613-0642-D6B1-3256-66C745ACABDC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6;p69">
              <a:extLst>
                <a:ext uri="{FF2B5EF4-FFF2-40B4-BE49-F238E27FC236}">
                  <a16:creationId xmlns:a16="http://schemas.microsoft.com/office/drawing/2014/main" id="{FECF2B69-E22C-0E01-C1B7-6A9549976C04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7;p69">
              <a:extLst>
                <a:ext uri="{FF2B5EF4-FFF2-40B4-BE49-F238E27FC236}">
                  <a16:creationId xmlns:a16="http://schemas.microsoft.com/office/drawing/2014/main" id="{9FD9E6CA-376A-54BE-44BF-45E39EA7055D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8;p69">
              <a:extLst>
                <a:ext uri="{FF2B5EF4-FFF2-40B4-BE49-F238E27FC236}">
                  <a16:creationId xmlns:a16="http://schemas.microsoft.com/office/drawing/2014/main" id="{D86A0115-7A22-EE2E-AC0C-3C02A8D6716F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9;p69">
              <a:extLst>
                <a:ext uri="{FF2B5EF4-FFF2-40B4-BE49-F238E27FC236}">
                  <a16:creationId xmlns:a16="http://schemas.microsoft.com/office/drawing/2014/main" id="{755155B4-FD6A-A80D-4514-9D4CF49DA3B0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50;p69">
              <a:extLst>
                <a:ext uri="{FF2B5EF4-FFF2-40B4-BE49-F238E27FC236}">
                  <a16:creationId xmlns:a16="http://schemas.microsoft.com/office/drawing/2014/main" id="{84D5DEC1-819B-7CAB-75C9-C3299926E436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51;p69">
              <a:extLst>
                <a:ext uri="{FF2B5EF4-FFF2-40B4-BE49-F238E27FC236}">
                  <a16:creationId xmlns:a16="http://schemas.microsoft.com/office/drawing/2014/main" id="{D901E90B-06EC-5A98-22DB-6713D7ACC1C9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52;p69">
              <a:extLst>
                <a:ext uri="{FF2B5EF4-FFF2-40B4-BE49-F238E27FC236}">
                  <a16:creationId xmlns:a16="http://schemas.microsoft.com/office/drawing/2014/main" id="{1774D3A7-C145-F742-38D9-B2852688FD0B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53;p69">
              <a:extLst>
                <a:ext uri="{FF2B5EF4-FFF2-40B4-BE49-F238E27FC236}">
                  <a16:creationId xmlns:a16="http://schemas.microsoft.com/office/drawing/2014/main" id="{EAE16E0B-A95B-A095-E029-D400A86FC136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54;p69">
              <a:extLst>
                <a:ext uri="{FF2B5EF4-FFF2-40B4-BE49-F238E27FC236}">
                  <a16:creationId xmlns:a16="http://schemas.microsoft.com/office/drawing/2014/main" id="{3F071EAB-5CB2-3A81-ABAE-2D7B954B21DB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55;p69">
              <a:extLst>
                <a:ext uri="{FF2B5EF4-FFF2-40B4-BE49-F238E27FC236}">
                  <a16:creationId xmlns:a16="http://schemas.microsoft.com/office/drawing/2014/main" id="{005A21D1-57A7-15B1-87D1-076126190453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6;p69">
              <a:extLst>
                <a:ext uri="{FF2B5EF4-FFF2-40B4-BE49-F238E27FC236}">
                  <a16:creationId xmlns:a16="http://schemas.microsoft.com/office/drawing/2014/main" id="{DC2776BB-B0F8-44C2-28FF-5894070ACA35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7;p69">
              <a:extLst>
                <a:ext uri="{FF2B5EF4-FFF2-40B4-BE49-F238E27FC236}">
                  <a16:creationId xmlns:a16="http://schemas.microsoft.com/office/drawing/2014/main" id="{A1CF8618-BE6F-D7CA-751B-D18FEA11A600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8;p69">
              <a:extLst>
                <a:ext uri="{FF2B5EF4-FFF2-40B4-BE49-F238E27FC236}">
                  <a16:creationId xmlns:a16="http://schemas.microsoft.com/office/drawing/2014/main" id="{3E744E9D-541D-2A59-BD8C-F666180C46B2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9;p69">
              <a:extLst>
                <a:ext uri="{FF2B5EF4-FFF2-40B4-BE49-F238E27FC236}">
                  <a16:creationId xmlns:a16="http://schemas.microsoft.com/office/drawing/2014/main" id="{5BE481E6-8915-9A13-CE75-B5EF5B515CD4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0;p69">
              <a:extLst>
                <a:ext uri="{FF2B5EF4-FFF2-40B4-BE49-F238E27FC236}">
                  <a16:creationId xmlns:a16="http://schemas.microsoft.com/office/drawing/2014/main" id="{6B80A655-4484-DCE3-4EE5-D95D933C15AD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1;p69">
              <a:extLst>
                <a:ext uri="{FF2B5EF4-FFF2-40B4-BE49-F238E27FC236}">
                  <a16:creationId xmlns:a16="http://schemas.microsoft.com/office/drawing/2014/main" id="{C76CB59E-EC40-E30A-4EEC-EA652B9DD5E7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2;p69">
              <a:extLst>
                <a:ext uri="{FF2B5EF4-FFF2-40B4-BE49-F238E27FC236}">
                  <a16:creationId xmlns:a16="http://schemas.microsoft.com/office/drawing/2014/main" id="{63F8FFCD-C663-0165-507E-E102D527508C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3;p69">
              <a:extLst>
                <a:ext uri="{FF2B5EF4-FFF2-40B4-BE49-F238E27FC236}">
                  <a16:creationId xmlns:a16="http://schemas.microsoft.com/office/drawing/2014/main" id="{FA77D732-51CD-9C72-4F10-D0FBE9B794C2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4;p69">
              <a:extLst>
                <a:ext uri="{FF2B5EF4-FFF2-40B4-BE49-F238E27FC236}">
                  <a16:creationId xmlns:a16="http://schemas.microsoft.com/office/drawing/2014/main" id="{F1B2212B-DAD3-FFCB-DFAE-A96485486246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5;p69">
              <a:extLst>
                <a:ext uri="{FF2B5EF4-FFF2-40B4-BE49-F238E27FC236}">
                  <a16:creationId xmlns:a16="http://schemas.microsoft.com/office/drawing/2014/main" id="{2F81E872-AC12-7938-4FEC-5B0648AE5A27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6;p69">
              <a:extLst>
                <a:ext uri="{FF2B5EF4-FFF2-40B4-BE49-F238E27FC236}">
                  <a16:creationId xmlns:a16="http://schemas.microsoft.com/office/drawing/2014/main" id="{1A695B36-F646-D589-402C-9353A68E81E7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7;p69">
              <a:extLst>
                <a:ext uri="{FF2B5EF4-FFF2-40B4-BE49-F238E27FC236}">
                  <a16:creationId xmlns:a16="http://schemas.microsoft.com/office/drawing/2014/main" id="{37AF3056-5291-0D67-9416-E81B54C60B83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8;p69">
              <a:extLst>
                <a:ext uri="{FF2B5EF4-FFF2-40B4-BE49-F238E27FC236}">
                  <a16:creationId xmlns:a16="http://schemas.microsoft.com/office/drawing/2014/main" id="{65C65A5A-8BDB-76AB-0060-02577C43D707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9;p69">
              <a:extLst>
                <a:ext uri="{FF2B5EF4-FFF2-40B4-BE49-F238E27FC236}">
                  <a16:creationId xmlns:a16="http://schemas.microsoft.com/office/drawing/2014/main" id="{3CDF6642-763C-0190-4956-5B35C8603E0D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0;p69">
              <a:extLst>
                <a:ext uri="{FF2B5EF4-FFF2-40B4-BE49-F238E27FC236}">
                  <a16:creationId xmlns:a16="http://schemas.microsoft.com/office/drawing/2014/main" id="{F972D9F9-52D7-79F8-D526-E608ED2A1993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1;p69">
              <a:extLst>
                <a:ext uri="{FF2B5EF4-FFF2-40B4-BE49-F238E27FC236}">
                  <a16:creationId xmlns:a16="http://schemas.microsoft.com/office/drawing/2014/main" id="{44BC9592-59DC-849E-564A-3CD7B68A50F3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72;p69">
              <a:extLst>
                <a:ext uri="{FF2B5EF4-FFF2-40B4-BE49-F238E27FC236}">
                  <a16:creationId xmlns:a16="http://schemas.microsoft.com/office/drawing/2014/main" id="{65043EC9-B282-E532-7BA8-9522B7E2468F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73;p69">
              <a:extLst>
                <a:ext uri="{FF2B5EF4-FFF2-40B4-BE49-F238E27FC236}">
                  <a16:creationId xmlns:a16="http://schemas.microsoft.com/office/drawing/2014/main" id="{9224514C-45A6-8FD9-B78F-20A773752125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4;p69">
              <a:extLst>
                <a:ext uri="{FF2B5EF4-FFF2-40B4-BE49-F238E27FC236}">
                  <a16:creationId xmlns:a16="http://schemas.microsoft.com/office/drawing/2014/main" id="{D1565235-E29A-07BA-0E6E-71326B68ED42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5;p69">
              <a:extLst>
                <a:ext uri="{FF2B5EF4-FFF2-40B4-BE49-F238E27FC236}">
                  <a16:creationId xmlns:a16="http://schemas.microsoft.com/office/drawing/2014/main" id="{8661B2DF-CBB9-98A3-FF0E-5A3EB4791958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6;p69">
              <a:extLst>
                <a:ext uri="{FF2B5EF4-FFF2-40B4-BE49-F238E27FC236}">
                  <a16:creationId xmlns:a16="http://schemas.microsoft.com/office/drawing/2014/main" id="{F79A09B2-E616-AF6B-AC91-3E389F813BD2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7;p69">
              <a:extLst>
                <a:ext uri="{FF2B5EF4-FFF2-40B4-BE49-F238E27FC236}">
                  <a16:creationId xmlns:a16="http://schemas.microsoft.com/office/drawing/2014/main" id="{21820C94-1E4B-4B07-3779-AACB9A87F0ED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8;p69">
              <a:extLst>
                <a:ext uri="{FF2B5EF4-FFF2-40B4-BE49-F238E27FC236}">
                  <a16:creationId xmlns:a16="http://schemas.microsoft.com/office/drawing/2014/main" id="{EDE47A81-5285-A514-F907-3A5764660576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9;p69">
              <a:extLst>
                <a:ext uri="{FF2B5EF4-FFF2-40B4-BE49-F238E27FC236}">
                  <a16:creationId xmlns:a16="http://schemas.microsoft.com/office/drawing/2014/main" id="{E9F7EC8B-0C8C-6A74-38B9-3CB65CE42AEE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0;p69">
              <a:extLst>
                <a:ext uri="{FF2B5EF4-FFF2-40B4-BE49-F238E27FC236}">
                  <a16:creationId xmlns:a16="http://schemas.microsoft.com/office/drawing/2014/main" id="{A460A6B5-A12A-2032-5AE4-B39D5A9C5EEC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1;p69">
              <a:extLst>
                <a:ext uri="{FF2B5EF4-FFF2-40B4-BE49-F238E27FC236}">
                  <a16:creationId xmlns:a16="http://schemas.microsoft.com/office/drawing/2014/main" id="{0AC38D12-7203-592B-2097-F835AEBC902E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2;p69">
              <a:extLst>
                <a:ext uri="{FF2B5EF4-FFF2-40B4-BE49-F238E27FC236}">
                  <a16:creationId xmlns:a16="http://schemas.microsoft.com/office/drawing/2014/main" id="{30EC5703-347A-6212-BE08-F446C75C79B3}"/>
                </a:ext>
              </a:extLst>
            </p:cNvPr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3;p69">
              <a:extLst>
                <a:ext uri="{FF2B5EF4-FFF2-40B4-BE49-F238E27FC236}">
                  <a16:creationId xmlns:a16="http://schemas.microsoft.com/office/drawing/2014/main" id="{770D8543-36B8-0D77-72C0-05C47ECCF0A3}"/>
                </a:ext>
              </a:extLst>
            </p:cNvPr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4;p69">
              <a:extLst>
                <a:ext uri="{FF2B5EF4-FFF2-40B4-BE49-F238E27FC236}">
                  <a16:creationId xmlns:a16="http://schemas.microsoft.com/office/drawing/2014/main" id="{87D58225-E6E6-6B24-91EA-7E3460C0BB7C}"/>
                </a:ext>
              </a:extLst>
            </p:cNvPr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5;p69">
              <a:extLst>
                <a:ext uri="{FF2B5EF4-FFF2-40B4-BE49-F238E27FC236}">
                  <a16:creationId xmlns:a16="http://schemas.microsoft.com/office/drawing/2014/main" id="{FEC0AE71-ED5A-3855-BD94-7E8839B13D42}"/>
                </a:ext>
              </a:extLst>
            </p:cNvPr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6;p69">
              <a:extLst>
                <a:ext uri="{FF2B5EF4-FFF2-40B4-BE49-F238E27FC236}">
                  <a16:creationId xmlns:a16="http://schemas.microsoft.com/office/drawing/2014/main" id="{10A6B321-6D39-AF39-D5F2-F198D4D6E2AC}"/>
                </a:ext>
              </a:extLst>
            </p:cNvPr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7;p69">
              <a:extLst>
                <a:ext uri="{FF2B5EF4-FFF2-40B4-BE49-F238E27FC236}">
                  <a16:creationId xmlns:a16="http://schemas.microsoft.com/office/drawing/2014/main" id="{6204BF82-DD7D-A2FB-DC30-9BD81FE79F73}"/>
                </a:ext>
              </a:extLst>
            </p:cNvPr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8;p69">
              <a:extLst>
                <a:ext uri="{FF2B5EF4-FFF2-40B4-BE49-F238E27FC236}">
                  <a16:creationId xmlns:a16="http://schemas.microsoft.com/office/drawing/2014/main" id="{8A1CC312-0B41-4A5C-2A04-B78C84760B33}"/>
                </a:ext>
              </a:extLst>
            </p:cNvPr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9;p69">
              <a:extLst>
                <a:ext uri="{FF2B5EF4-FFF2-40B4-BE49-F238E27FC236}">
                  <a16:creationId xmlns:a16="http://schemas.microsoft.com/office/drawing/2014/main" id="{CED3BD8C-7DDA-344C-CBD0-962B179B0145}"/>
                </a:ext>
              </a:extLst>
            </p:cNvPr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0;p69">
              <a:extLst>
                <a:ext uri="{FF2B5EF4-FFF2-40B4-BE49-F238E27FC236}">
                  <a16:creationId xmlns:a16="http://schemas.microsoft.com/office/drawing/2014/main" id="{B8E9B788-9CE5-EDA7-4837-3315D9262500}"/>
                </a:ext>
              </a:extLst>
            </p:cNvPr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91;p69">
              <a:extLst>
                <a:ext uri="{FF2B5EF4-FFF2-40B4-BE49-F238E27FC236}">
                  <a16:creationId xmlns:a16="http://schemas.microsoft.com/office/drawing/2014/main" id="{22673299-A8E3-C0B6-FC03-F7EF78AB85B2}"/>
                </a:ext>
              </a:extLst>
            </p:cNvPr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92;p69">
              <a:extLst>
                <a:ext uri="{FF2B5EF4-FFF2-40B4-BE49-F238E27FC236}">
                  <a16:creationId xmlns:a16="http://schemas.microsoft.com/office/drawing/2014/main" id="{AF085888-D510-B93D-D097-F3F38F3867CA}"/>
                </a:ext>
              </a:extLst>
            </p:cNvPr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93;p69">
              <a:extLst>
                <a:ext uri="{FF2B5EF4-FFF2-40B4-BE49-F238E27FC236}">
                  <a16:creationId xmlns:a16="http://schemas.microsoft.com/office/drawing/2014/main" id="{5664A2CA-25EB-D8D9-00E7-92E021F35AB4}"/>
                </a:ext>
              </a:extLst>
            </p:cNvPr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613;p66">
            <a:extLst>
              <a:ext uri="{FF2B5EF4-FFF2-40B4-BE49-F238E27FC236}">
                <a16:creationId xmlns:a16="http://schemas.microsoft.com/office/drawing/2014/main" id="{7C60391B-1053-0101-8F0A-9BF2841BBBF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78CCC0C-945D-F514-87DC-4E7E8B5AC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8" t="35397" r="7108" b="19392"/>
          <a:stretch/>
        </p:blipFill>
        <p:spPr>
          <a:xfrm>
            <a:off x="678099" y="506418"/>
            <a:ext cx="7899566" cy="2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43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3D0D48B-79F2-93CA-0647-F4A0D39B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5" t="28413" r="25806" b="51110"/>
          <a:stretch/>
        </p:blipFill>
        <p:spPr>
          <a:xfrm>
            <a:off x="1017814" y="720755"/>
            <a:ext cx="7108372" cy="1366588"/>
          </a:xfrm>
          <a:prstGeom prst="rect">
            <a:avLst/>
          </a:prstGeom>
        </p:spPr>
      </p:pic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F84E7FF-E441-5D28-A62F-F432106F6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6" t="48625" r="39525" b="23015"/>
          <a:stretch/>
        </p:blipFill>
        <p:spPr>
          <a:xfrm>
            <a:off x="1017814" y="2087343"/>
            <a:ext cx="7108372" cy="24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27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3;p66">
            <a:extLst>
              <a:ext uri="{FF2B5EF4-FFF2-40B4-BE49-F238E27FC236}">
                <a16:creationId xmlns:a16="http://schemas.microsoft.com/office/drawing/2014/main" id="{2FC99BF5-60A9-1486-3FF7-440342442835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2618C-3F24-0D8C-E85F-9C097D3E2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5" t="20293" r="33097" b="6760"/>
          <a:stretch/>
        </p:blipFill>
        <p:spPr>
          <a:xfrm>
            <a:off x="481694" y="265366"/>
            <a:ext cx="4588329" cy="4613528"/>
          </a:xfrm>
          <a:prstGeom prst="rect">
            <a:avLst/>
          </a:prstGeom>
        </p:spPr>
      </p:pic>
      <p:sp>
        <p:nvSpPr>
          <p:cNvPr id="10" name="Google Shape;671;p67">
            <a:extLst>
              <a:ext uri="{FF2B5EF4-FFF2-40B4-BE49-F238E27FC236}">
                <a16:creationId xmlns:a16="http://schemas.microsoft.com/office/drawing/2014/main" id="{349D1AE5-E60B-D6C0-AAE0-680215E0D1D8}"/>
              </a:ext>
            </a:extLst>
          </p:cNvPr>
          <p:cNvSpPr txBox="1">
            <a:spLocks/>
          </p:cNvSpPr>
          <p:nvPr/>
        </p:nvSpPr>
        <p:spPr>
          <a:xfrm>
            <a:off x="5216978" y="1092368"/>
            <a:ext cx="3445328" cy="163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Scroll to the bottom of the page with Selenium and take the links to the book pages</a:t>
            </a:r>
            <a:br>
              <a:rPr lang="en-US" sz="1200" dirty="0"/>
            </a:br>
            <a:endParaRPr lang="en-US" sz="2600" dirty="0"/>
          </a:p>
        </p:txBody>
      </p:sp>
      <p:grpSp>
        <p:nvGrpSpPr>
          <p:cNvPr id="33" name="Google Shape;1799;p88">
            <a:extLst>
              <a:ext uri="{FF2B5EF4-FFF2-40B4-BE49-F238E27FC236}">
                <a16:creationId xmlns:a16="http://schemas.microsoft.com/office/drawing/2014/main" id="{F5A1B2E3-D8D3-65F9-DE2D-B5E165F5E891}"/>
              </a:ext>
            </a:extLst>
          </p:cNvPr>
          <p:cNvGrpSpPr/>
          <p:nvPr/>
        </p:nvGrpSpPr>
        <p:grpSpPr>
          <a:xfrm>
            <a:off x="5431684" y="2818647"/>
            <a:ext cx="3015916" cy="1810504"/>
            <a:chOff x="698860" y="590214"/>
            <a:chExt cx="3554756" cy="2167657"/>
          </a:xfrm>
        </p:grpSpPr>
        <p:grpSp>
          <p:nvGrpSpPr>
            <p:cNvPr id="34" name="Google Shape;1800;p88">
              <a:extLst>
                <a:ext uri="{FF2B5EF4-FFF2-40B4-BE49-F238E27FC236}">
                  <a16:creationId xmlns:a16="http://schemas.microsoft.com/office/drawing/2014/main" id="{7591685A-4A44-A646-8E10-1628130BCDB9}"/>
                </a:ext>
              </a:extLst>
            </p:cNvPr>
            <p:cNvGrpSpPr/>
            <p:nvPr/>
          </p:nvGrpSpPr>
          <p:grpSpPr>
            <a:xfrm>
              <a:off x="2752527" y="1425483"/>
              <a:ext cx="1501089" cy="1332387"/>
              <a:chOff x="9143997" y="717540"/>
              <a:chExt cx="2210734" cy="1962279"/>
            </a:xfrm>
          </p:grpSpPr>
          <p:sp>
            <p:nvSpPr>
              <p:cNvPr id="44" name="Google Shape;1801;p88">
                <a:extLst>
                  <a:ext uri="{FF2B5EF4-FFF2-40B4-BE49-F238E27FC236}">
                    <a16:creationId xmlns:a16="http://schemas.microsoft.com/office/drawing/2014/main" id="{25E63B3B-768E-B4D9-92CA-3166BD745E96}"/>
                  </a:ext>
                </a:extLst>
              </p:cNvPr>
              <p:cNvSpPr/>
              <p:nvPr/>
            </p:nvSpPr>
            <p:spPr>
              <a:xfrm>
                <a:off x="9839647" y="1845764"/>
                <a:ext cx="192588" cy="25161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5972" extrusionOk="0">
                    <a:moveTo>
                      <a:pt x="2369" y="0"/>
                    </a:moveTo>
                    <a:cubicBezTo>
                      <a:pt x="2336" y="167"/>
                      <a:pt x="2369" y="367"/>
                      <a:pt x="2136" y="467"/>
                    </a:cubicBezTo>
                    <a:cubicBezTo>
                      <a:pt x="2169" y="968"/>
                      <a:pt x="2102" y="1435"/>
                      <a:pt x="1669" y="1768"/>
                    </a:cubicBezTo>
                    <a:cubicBezTo>
                      <a:pt x="1635" y="2202"/>
                      <a:pt x="1435" y="2469"/>
                      <a:pt x="968" y="2469"/>
                    </a:cubicBezTo>
                    <a:cubicBezTo>
                      <a:pt x="901" y="2535"/>
                      <a:pt x="835" y="2602"/>
                      <a:pt x="768" y="2669"/>
                    </a:cubicBezTo>
                    <a:cubicBezTo>
                      <a:pt x="601" y="2969"/>
                      <a:pt x="268" y="2936"/>
                      <a:pt x="1" y="2969"/>
                    </a:cubicBezTo>
                    <a:cubicBezTo>
                      <a:pt x="34" y="3069"/>
                      <a:pt x="34" y="3169"/>
                      <a:pt x="34" y="3236"/>
                    </a:cubicBezTo>
                    <a:cubicBezTo>
                      <a:pt x="1635" y="3369"/>
                      <a:pt x="2002" y="4637"/>
                      <a:pt x="2369" y="5971"/>
                    </a:cubicBezTo>
                    <a:cubicBezTo>
                      <a:pt x="2603" y="5438"/>
                      <a:pt x="2603" y="4971"/>
                      <a:pt x="2903" y="4637"/>
                    </a:cubicBezTo>
                    <a:cubicBezTo>
                      <a:pt x="3070" y="4137"/>
                      <a:pt x="3403" y="3803"/>
                      <a:pt x="3870" y="3570"/>
                    </a:cubicBezTo>
                    <a:cubicBezTo>
                      <a:pt x="4070" y="3303"/>
                      <a:pt x="4537" y="3369"/>
                      <a:pt x="4571" y="2969"/>
                    </a:cubicBezTo>
                    <a:cubicBezTo>
                      <a:pt x="3170" y="2469"/>
                      <a:pt x="2603" y="1335"/>
                      <a:pt x="2369" y="0"/>
                    </a:cubicBezTo>
                    <a:close/>
                  </a:path>
                </a:pathLst>
              </a:custGeom>
              <a:solidFill>
                <a:srgbClr val="EC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02;p88">
                <a:extLst>
                  <a:ext uri="{FF2B5EF4-FFF2-40B4-BE49-F238E27FC236}">
                    <a16:creationId xmlns:a16="http://schemas.microsoft.com/office/drawing/2014/main" id="{93501B7A-7BC9-DE0C-B56E-DB220C36D335}"/>
                  </a:ext>
                </a:extLst>
              </p:cNvPr>
              <p:cNvSpPr/>
              <p:nvPr/>
            </p:nvSpPr>
            <p:spPr>
              <a:xfrm>
                <a:off x="9956312" y="717540"/>
                <a:ext cx="1323930" cy="1516138"/>
              </a:xfrm>
              <a:custGeom>
                <a:avLst/>
                <a:gdLst/>
                <a:ahLst/>
                <a:cxnLst/>
                <a:rect l="l" t="t" r="r" b="b"/>
                <a:pathLst>
                  <a:path w="31423" h="35985" extrusionOk="0">
                    <a:moveTo>
                      <a:pt x="17275" y="1"/>
                    </a:moveTo>
                    <a:cubicBezTo>
                      <a:pt x="17127" y="1"/>
                      <a:pt x="16954" y="68"/>
                      <a:pt x="16746" y="193"/>
                    </a:cubicBezTo>
                    <a:cubicBezTo>
                      <a:pt x="11709" y="3061"/>
                      <a:pt x="6639" y="5930"/>
                      <a:pt x="1568" y="8765"/>
                    </a:cubicBezTo>
                    <a:cubicBezTo>
                      <a:pt x="834" y="9166"/>
                      <a:pt x="401" y="9766"/>
                      <a:pt x="167" y="10533"/>
                    </a:cubicBezTo>
                    <a:cubicBezTo>
                      <a:pt x="0" y="10900"/>
                      <a:pt x="0" y="11267"/>
                      <a:pt x="134" y="11634"/>
                    </a:cubicBezTo>
                    <a:cubicBezTo>
                      <a:pt x="267" y="12235"/>
                      <a:pt x="601" y="12802"/>
                      <a:pt x="901" y="13335"/>
                    </a:cubicBezTo>
                    <a:cubicBezTo>
                      <a:pt x="2335" y="15904"/>
                      <a:pt x="3770" y="18472"/>
                      <a:pt x="5238" y="21008"/>
                    </a:cubicBezTo>
                    <a:cubicBezTo>
                      <a:pt x="7906" y="25644"/>
                      <a:pt x="10475" y="30314"/>
                      <a:pt x="13143" y="34918"/>
                    </a:cubicBezTo>
                    <a:cubicBezTo>
                      <a:pt x="13377" y="35351"/>
                      <a:pt x="13510" y="35885"/>
                      <a:pt x="14077" y="35985"/>
                    </a:cubicBezTo>
                    <a:cubicBezTo>
                      <a:pt x="14211" y="35918"/>
                      <a:pt x="14311" y="35818"/>
                      <a:pt x="14311" y="35718"/>
                    </a:cubicBezTo>
                    <a:cubicBezTo>
                      <a:pt x="14477" y="34350"/>
                      <a:pt x="15478" y="33783"/>
                      <a:pt x="16546" y="33183"/>
                    </a:cubicBezTo>
                    <a:cubicBezTo>
                      <a:pt x="21149" y="30581"/>
                      <a:pt x="25752" y="28013"/>
                      <a:pt x="30322" y="25377"/>
                    </a:cubicBezTo>
                    <a:cubicBezTo>
                      <a:pt x="30722" y="25177"/>
                      <a:pt x="31189" y="24977"/>
                      <a:pt x="31356" y="24477"/>
                    </a:cubicBezTo>
                    <a:cubicBezTo>
                      <a:pt x="31423" y="23876"/>
                      <a:pt x="31056" y="23409"/>
                      <a:pt x="30789" y="22942"/>
                    </a:cubicBezTo>
                    <a:cubicBezTo>
                      <a:pt x="26786" y="15871"/>
                      <a:pt x="22783" y="8799"/>
                      <a:pt x="18814" y="1727"/>
                    </a:cubicBezTo>
                    <a:cubicBezTo>
                      <a:pt x="18547" y="1260"/>
                      <a:pt x="18247" y="793"/>
                      <a:pt x="17780" y="426"/>
                    </a:cubicBezTo>
                    <a:cubicBezTo>
                      <a:pt x="17643" y="134"/>
                      <a:pt x="17484" y="1"/>
                      <a:pt x="17275" y="1"/>
                    </a:cubicBezTo>
                    <a:close/>
                  </a:path>
                </a:pathLst>
              </a:custGeom>
              <a:solidFill>
                <a:srgbClr val="FFF9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03;p88">
                <a:extLst>
                  <a:ext uri="{FF2B5EF4-FFF2-40B4-BE49-F238E27FC236}">
                    <a16:creationId xmlns:a16="http://schemas.microsoft.com/office/drawing/2014/main" id="{42E39307-82A1-D46F-8C08-D168339E3595}"/>
                  </a:ext>
                </a:extLst>
              </p:cNvPr>
              <p:cNvSpPr/>
              <p:nvPr/>
            </p:nvSpPr>
            <p:spPr>
              <a:xfrm>
                <a:off x="9165063" y="1185211"/>
                <a:ext cx="1271938" cy="1424036"/>
              </a:xfrm>
              <a:custGeom>
                <a:avLst/>
                <a:gdLst/>
                <a:ahLst/>
                <a:cxnLst/>
                <a:rect l="l" t="t" r="r" b="b"/>
                <a:pathLst>
                  <a:path w="30189" h="33799" extrusionOk="0">
                    <a:moveTo>
                      <a:pt x="15647" y="11206"/>
                    </a:moveTo>
                    <a:lnTo>
                      <a:pt x="15647" y="11206"/>
                    </a:lnTo>
                    <a:cubicBezTo>
                      <a:pt x="15514" y="11285"/>
                      <a:pt x="15380" y="11365"/>
                      <a:pt x="15245" y="11442"/>
                    </a:cubicBezTo>
                    <a:cubicBezTo>
                      <a:pt x="13039" y="12711"/>
                      <a:pt x="10805" y="13953"/>
                      <a:pt x="8569" y="15167"/>
                    </a:cubicBezTo>
                    <a:lnTo>
                      <a:pt x="8569" y="15167"/>
                    </a:lnTo>
                    <a:cubicBezTo>
                      <a:pt x="10694" y="14003"/>
                      <a:pt x="12775" y="12748"/>
                      <a:pt x="14911" y="11575"/>
                    </a:cubicBezTo>
                    <a:cubicBezTo>
                      <a:pt x="15150" y="11446"/>
                      <a:pt x="15400" y="11329"/>
                      <a:pt x="15647" y="11206"/>
                    </a:cubicBezTo>
                    <a:close/>
                    <a:moveTo>
                      <a:pt x="16345" y="0"/>
                    </a:moveTo>
                    <a:cubicBezTo>
                      <a:pt x="15812" y="167"/>
                      <a:pt x="15345" y="434"/>
                      <a:pt x="14944" y="768"/>
                    </a:cubicBezTo>
                    <a:cubicBezTo>
                      <a:pt x="14778" y="1301"/>
                      <a:pt x="15111" y="1668"/>
                      <a:pt x="15311" y="2069"/>
                    </a:cubicBezTo>
                    <a:cubicBezTo>
                      <a:pt x="17279" y="5504"/>
                      <a:pt x="19214" y="8974"/>
                      <a:pt x="21182" y="12409"/>
                    </a:cubicBezTo>
                    <a:cubicBezTo>
                      <a:pt x="22316" y="14444"/>
                      <a:pt x="23417" y="16479"/>
                      <a:pt x="24618" y="18480"/>
                    </a:cubicBezTo>
                    <a:cubicBezTo>
                      <a:pt x="24485" y="18464"/>
                      <a:pt x="24351" y="18447"/>
                      <a:pt x="24218" y="18447"/>
                    </a:cubicBezTo>
                    <a:cubicBezTo>
                      <a:pt x="24084" y="18447"/>
                      <a:pt x="23951" y="18464"/>
                      <a:pt x="23817" y="18514"/>
                    </a:cubicBezTo>
                    <a:cubicBezTo>
                      <a:pt x="20215" y="20415"/>
                      <a:pt x="16646" y="22483"/>
                      <a:pt x="13076" y="24451"/>
                    </a:cubicBezTo>
                    <a:cubicBezTo>
                      <a:pt x="16012" y="22717"/>
                      <a:pt x="19014" y="21082"/>
                      <a:pt x="21983" y="19414"/>
                    </a:cubicBezTo>
                    <a:cubicBezTo>
                      <a:pt x="22283" y="19248"/>
                      <a:pt x="22583" y="19081"/>
                      <a:pt x="22717" y="18747"/>
                    </a:cubicBezTo>
                    <a:cubicBezTo>
                      <a:pt x="22483" y="18180"/>
                      <a:pt x="21916" y="17980"/>
                      <a:pt x="21482" y="17646"/>
                    </a:cubicBezTo>
                    <a:cubicBezTo>
                      <a:pt x="20715" y="17646"/>
                      <a:pt x="20181" y="18147"/>
                      <a:pt x="19548" y="18480"/>
                    </a:cubicBezTo>
                    <a:cubicBezTo>
                      <a:pt x="17013" y="19915"/>
                      <a:pt x="14477" y="21382"/>
                      <a:pt x="11876" y="22750"/>
                    </a:cubicBezTo>
                    <a:cubicBezTo>
                      <a:pt x="14678" y="21082"/>
                      <a:pt x="17546" y="19548"/>
                      <a:pt x="20348" y="17913"/>
                    </a:cubicBezTo>
                    <a:cubicBezTo>
                      <a:pt x="20715" y="17746"/>
                      <a:pt x="21082" y="17546"/>
                      <a:pt x="21216" y="17146"/>
                    </a:cubicBezTo>
                    <a:cubicBezTo>
                      <a:pt x="21249" y="16512"/>
                      <a:pt x="20982" y="16112"/>
                      <a:pt x="20482" y="15812"/>
                    </a:cubicBezTo>
                    <a:cubicBezTo>
                      <a:pt x="20432" y="15805"/>
                      <a:pt x="20384" y="15801"/>
                      <a:pt x="20337" y="15801"/>
                    </a:cubicBezTo>
                    <a:cubicBezTo>
                      <a:pt x="19950" y="15801"/>
                      <a:pt x="19675" y="16033"/>
                      <a:pt x="19348" y="16212"/>
                    </a:cubicBezTo>
                    <a:cubicBezTo>
                      <a:pt x="16546" y="17780"/>
                      <a:pt x="13777" y="19414"/>
                      <a:pt x="10942" y="20949"/>
                    </a:cubicBezTo>
                    <a:cubicBezTo>
                      <a:pt x="13543" y="19414"/>
                      <a:pt x="16179" y="17947"/>
                      <a:pt x="18814" y="16446"/>
                    </a:cubicBezTo>
                    <a:cubicBezTo>
                      <a:pt x="19314" y="16145"/>
                      <a:pt x="19915" y="15945"/>
                      <a:pt x="20181" y="15378"/>
                    </a:cubicBezTo>
                    <a:cubicBezTo>
                      <a:pt x="20248" y="14778"/>
                      <a:pt x="20015" y="14344"/>
                      <a:pt x="19481" y="14044"/>
                    </a:cubicBezTo>
                    <a:cubicBezTo>
                      <a:pt x="19456" y="14042"/>
                      <a:pt x="19431" y="14042"/>
                      <a:pt x="19407" y="14042"/>
                    </a:cubicBezTo>
                    <a:cubicBezTo>
                      <a:pt x="18913" y="14042"/>
                      <a:pt x="18562" y="14353"/>
                      <a:pt x="18180" y="14544"/>
                    </a:cubicBezTo>
                    <a:cubicBezTo>
                      <a:pt x="15445" y="16045"/>
                      <a:pt x="12743" y="17613"/>
                      <a:pt x="9907" y="19214"/>
                    </a:cubicBezTo>
                    <a:cubicBezTo>
                      <a:pt x="10174" y="18914"/>
                      <a:pt x="10374" y="18814"/>
                      <a:pt x="10608" y="18714"/>
                    </a:cubicBezTo>
                    <a:cubicBezTo>
                      <a:pt x="12976" y="17446"/>
                      <a:pt x="15311" y="16045"/>
                      <a:pt x="17646" y="14744"/>
                    </a:cubicBezTo>
                    <a:cubicBezTo>
                      <a:pt x="18213" y="14444"/>
                      <a:pt x="18847" y="14211"/>
                      <a:pt x="19214" y="13644"/>
                    </a:cubicBezTo>
                    <a:cubicBezTo>
                      <a:pt x="19247" y="13043"/>
                      <a:pt x="18981" y="12609"/>
                      <a:pt x="18514" y="12276"/>
                    </a:cubicBezTo>
                    <a:cubicBezTo>
                      <a:pt x="18466" y="12271"/>
                      <a:pt x="18420" y="12269"/>
                      <a:pt x="18374" y="12269"/>
                    </a:cubicBezTo>
                    <a:cubicBezTo>
                      <a:pt x="17815" y="12269"/>
                      <a:pt x="17411" y="12630"/>
                      <a:pt x="16979" y="12876"/>
                    </a:cubicBezTo>
                    <a:cubicBezTo>
                      <a:pt x="14311" y="14344"/>
                      <a:pt x="11675" y="15845"/>
                      <a:pt x="8973" y="17380"/>
                    </a:cubicBezTo>
                    <a:cubicBezTo>
                      <a:pt x="9074" y="17213"/>
                      <a:pt x="9174" y="17146"/>
                      <a:pt x="9274" y="17079"/>
                    </a:cubicBezTo>
                    <a:cubicBezTo>
                      <a:pt x="11842" y="15678"/>
                      <a:pt x="14377" y="14244"/>
                      <a:pt x="16912" y="12776"/>
                    </a:cubicBezTo>
                    <a:cubicBezTo>
                      <a:pt x="17379" y="12509"/>
                      <a:pt x="17947" y="12309"/>
                      <a:pt x="18180" y="11742"/>
                    </a:cubicBezTo>
                    <a:cubicBezTo>
                      <a:pt x="18180" y="11142"/>
                      <a:pt x="17980" y="10675"/>
                      <a:pt x="17413" y="10408"/>
                    </a:cubicBezTo>
                    <a:cubicBezTo>
                      <a:pt x="17045" y="10485"/>
                      <a:pt x="16705" y="10625"/>
                      <a:pt x="16377" y="10793"/>
                    </a:cubicBezTo>
                    <a:lnTo>
                      <a:pt x="16377" y="10793"/>
                    </a:lnTo>
                    <a:cubicBezTo>
                      <a:pt x="16678" y="10588"/>
                      <a:pt x="16946" y="10340"/>
                      <a:pt x="17146" y="10008"/>
                    </a:cubicBezTo>
                    <a:cubicBezTo>
                      <a:pt x="17179" y="9407"/>
                      <a:pt x="16946" y="8940"/>
                      <a:pt x="16412" y="8640"/>
                    </a:cubicBezTo>
                    <a:cubicBezTo>
                      <a:pt x="15845" y="8640"/>
                      <a:pt x="15445" y="8974"/>
                      <a:pt x="14978" y="9240"/>
                    </a:cubicBezTo>
                    <a:cubicBezTo>
                      <a:pt x="12276" y="10775"/>
                      <a:pt x="9574" y="12309"/>
                      <a:pt x="6872" y="13810"/>
                    </a:cubicBezTo>
                    <a:cubicBezTo>
                      <a:pt x="9641" y="12176"/>
                      <a:pt x="12443" y="10641"/>
                      <a:pt x="15211" y="9040"/>
                    </a:cubicBezTo>
                    <a:cubicBezTo>
                      <a:pt x="15578" y="8840"/>
                      <a:pt x="16012" y="8673"/>
                      <a:pt x="16179" y="8206"/>
                    </a:cubicBezTo>
                    <a:cubicBezTo>
                      <a:pt x="16245" y="7873"/>
                      <a:pt x="16112" y="7539"/>
                      <a:pt x="15945" y="7239"/>
                    </a:cubicBezTo>
                    <a:cubicBezTo>
                      <a:pt x="15044" y="5705"/>
                      <a:pt x="14177" y="4137"/>
                      <a:pt x="13277" y="2602"/>
                    </a:cubicBezTo>
                    <a:cubicBezTo>
                      <a:pt x="13143" y="2369"/>
                      <a:pt x="13010" y="2102"/>
                      <a:pt x="12676" y="2035"/>
                    </a:cubicBezTo>
                    <a:cubicBezTo>
                      <a:pt x="8640" y="4304"/>
                      <a:pt x="4604" y="6605"/>
                      <a:pt x="534" y="8840"/>
                    </a:cubicBezTo>
                    <a:cubicBezTo>
                      <a:pt x="0" y="9140"/>
                      <a:pt x="367" y="9374"/>
                      <a:pt x="434" y="9674"/>
                    </a:cubicBezTo>
                    <a:cubicBezTo>
                      <a:pt x="401" y="10208"/>
                      <a:pt x="701" y="10675"/>
                      <a:pt x="968" y="11142"/>
                    </a:cubicBezTo>
                    <a:cubicBezTo>
                      <a:pt x="4737" y="17847"/>
                      <a:pt x="8540" y="24551"/>
                      <a:pt x="12309" y="31256"/>
                    </a:cubicBezTo>
                    <a:cubicBezTo>
                      <a:pt x="12776" y="32090"/>
                      <a:pt x="13143" y="33024"/>
                      <a:pt x="13844" y="33691"/>
                    </a:cubicBezTo>
                    <a:cubicBezTo>
                      <a:pt x="14003" y="33767"/>
                      <a:pt x="14153" y="33798"/>
                      <a:pt x="14294" y="33798"/>
                    </a:cubicBezTo>
                    <a:cubicBezTo>
                      <a:pt x="14713" y="33798"/>
                      <a:pt x="15062" y="33524"/>
                      <a:pt x="15411" y="33324"/>
                    </a:cubicBezTo>
                    <a:cubicBezTo>
                      <a:pt x="19948" y="30756"/>
                      <a:pt x="24518" y="28221"/>
                      <a:pt x="29054" y="25652"/>
                    </a:cubicBezTo>
                    <a:cubicBezTo>
                      <a:pt x="29421" y="25452"/>
                      <a:pt x="29788" y="25252"/>
                      <a:pt x="29955" y="24852"/>
                    </a:cubicBezTo>
                    <a:cubicBezTo>
                      <a:pt x="30189" y="24351"/>
                      <a:pt x="29955" y="23918"/>
                      <a:pt x="29722" y="23451"/>
                    </a:cubicBezTo>
                    <a:cubicBezTo>
                      <a:pt x="28087" y="20482"/>
                      <a:pt x="26386" y="17546"/>
                      <a:pt x="24718" y="14611"/>
                    </a:cubicBezTo>
                    <a:cubicBezTo>
                      <a:pt x="22083" y="9874"/>
                      <a:pt x="19348" y="5204"/>
                      <a:pt x="16779" y="467"/>
                    </a:cubicBezTo>
                    <a:cubicBezTo>
                      <a:pt x="16679" y="267"/>
                      <a:pt x="16579" y="67"/>
                      <a:pt x="16345" y="0"/>
                    </a:cubicBezTo>
                    <a:close/>
                  </a:path>
                </a:pathLst>
              </a:custGeom>
              <a:solidFill>
                <a:srgbClr val="F6F7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04;p88">
                <a:extLst>
                  <a:ext uri="{FF2B5EF4-FFF2-40B4-BE49-F238E27FC236}">
                    <a16:creationId xmlns:a16="http://schemas.microsoft.com/office/drawing/2014/main" id="{5A08399E-F2CC-3DF2-0206-A6F2456B160D}"/>
                  </a:ext>
                </a:extLst>
              </p:cNvPr>
              <p:cNvSpPr/>
              <p:nvPr/>
            </p:nvSpPr>
            <p:spPr>
              <a:xfrm>
                <a:off x="9143997" y="722006"/>
                <a:ext cx="2210734" cy="1957813"/>
              </a:xfrm>
              <a:custGeom>
                <a:avLst/>
                <a:gdLst/>
                <a:ahLst/>
                <a:cxnLst/>
                <a:rect l="l" t="t" r="r" b="b"/>
                <a:pathLst>
                  <a:path w="52471" h="46468" extrusionOk="0">
                    <a:moveTo>
                      <a:pt x="37844" y="1"/>
                    </a:moveTo>
                    <a:cubicBezTo>
                      <a:pt x="37619" y="1"/>
                      <a:pt x="37363" y="105"/>
                      <a:pt x="37060" y="320"/>
                    </a:cubicBezTo>
                    <a:cubicBezTo>
                      <a:pt x="37960" y="1921"/>
                      <a:pt x="38828" y="3522"/>
                      <a:pt x="39728" y="5124"/>
                    </a:cubicBezTo>
                    <a:cubicBezTo>
                      <a:pt x="43298" y="11528"/>
                      <a:pt x="46934" y="17933"/>
                      <a:pt x="50536" y="24337"/>
                    </a:cubicBezTo>
                    <a:cubicBezTo>
                      <a:pt x="50603" y="25105"/>
                      <a:pt x="49969" y="25305"/>
                      <a:pt x="49469" y="25572"/>
                    </a:cubicBezTo>
                    <a:cubicBezTo>
                      <a:pt x="45032" y="28140"/>
                      <a:pt x="40529" y="30642"/>
                      <a:pt x="36092" y="33144"/>
                    </a:cubicBezTo>
                    <a:cubicBezTo>
                      <a:pt x="35259" y="33644"/>
                      <a:pt x="34691" y="34244"/>
                      <a:pt x="34458" y="35178"/>
                    </a:cubicBezTo>
                    <a:cubicBezTo>
                      <a:pt x="34288" y="35971"/>
                      <a:pt x="33469" y="36572"/>
                      <a:pt x="32654" y="36572"/>
                    </a:cubicBezTo>
                    <a:cubicBezTo>
                      <a:pt x="32509" y="36572"/>
                      <a:pt x="32364" y="36553"/>
                      <a:pt x="32223" y="36513"/>
                    </a:cubicBezTo>
                    <a:cubicBezTo>
                      <a:pt x="31905" y="36433"/>
                      <a:pt x="31598" y="36395"/>
                      <a:pt x="31299" y="36395"/>
                    </a:cubicBezTo>
                    <a:cubicBezTo>
                      <a:pt x="30598" y="36395"/>
                      <a:pt x="29943" y="36605"/>
                      <a:pt x="29288" y="36980"/>
                    </a:cubicBezTo>
                    <a:cubicBezTo>
                      <a:pt x="26352" y="38648"/>
                      <a:pt x="23450" y="40282"/>
                      <a:pt x="20515" y="41950"/>
                    </a:cubicBezTo>
                    <a:cubicBezTo>
                      <a:pt x="18947" y="42817"/>
                      <a:pt x="17412" y="43751"/>
                      <a:pt x="15811" y="44585"/>
                    </a:cubicBezTo>
                    <a:cubicBezTo>
                      <a:pt x="15547" y="44717"/>
                      <a:pt x="15284" y="44870"/>
                      <a:pt x="15026" y="44870"/>
                    </a:cubicBezTo>
                    <a:cubicBezTo>
                      <a:pt x="14827" y="44870"/>
                      <a:pt x="14632" y="44780"/>
                      <a:pt x="14444" y="44518"/>
                    </a:cubicBezTo>
                    <a:cubicBezTo>
                      <a:pt x="12843" y="41716"/>
                      <a:pt x="11275" y="38914"/>
                      <a:pt x="9674" y="36112"/>
                    </a:cubicBezTo>
                    <a:cubicBezTo>
                      <a:pt x="6772" y="30942"/>
                      <a:pt x="3836" y="25805"/>
                      <a:pt x="934" y="20668"/>
                    </a:cubicBezTo>
                    <a:cubicBezTo>
                      <a:pt x="0" y="21135"/>
                      <a:pt x="33" y="21735"/>
                      <a:pt x="534" y="22603"/>
                    </a:cubicBezTo>
                    <a:cubicBezTo>
                      <a:pt x="3202" y="27273"/>
                      <a:pt x="5838" y="31976"/>
                      <a:pt x="8506" y="36680"/>
                    </a:cubicBezTo>
                    <a:cubicBezTo>
                      <a:pt x="10207" y="39682"/>
                      <a:pt x="11942" y="42684"/>
                      <a:pt x="13610" y="45686"/>
                    </a:cubicBezTo>
                    <a:cubicBezTo>
                      <a:pt x="13881" y="46207"/>
                      <a:pt x="14139" y="46468"/>
                      <a:pt x="14498" y="46468"/>
                    </a:cubicBezTo>
                    <a:cubicBezTo>
                      <a:pt x="14713" y="46468"/>
                      <a:pt x="14965" y="46374"/>
                      <a:pt x="15278" y="46186"/>
                    </a:cubicBezTo>
                    <a:cubicBezTo>
                      <a:pt x="17279" y="44985"/>
                      <a:pt x="19314" y="43918"/>
                      <a:pt x="21349" y="42751"/>
                    </a:cubicBezTo>
                    <a:cubicBezTo>
                      <a:pt x="24151" y="41183"/>
                      <a:pt x="26919" y="39615"/>
                      <a:pt x="29688" y="38047"/>
                    </a:cubicBezTo>
                    <a:cubicBezTo>
                      <a:pt x="29883" y="37933"/>
                      <a:pt x="30047" y="37851"/>
                      <a:pt x="30202" y="37851"/>
                    </a:cubicBezTo>
                    <a:cubicBezTo>
                      <a:pt x="30365" y="37851"/>
                      <a:pt x="30518" y="37941"/>
                      <a:pt x="30689" y="38181"/>
                    </a:cubicBezTo>
                    <a:cubicBezTo>
                      <a:pt x="31037" y="38616"/>
                      <a:pt x="31669" y="38838"/>
                      <a:pt x="32280" y="38838"/>
                    </a:cubicBezTo>
                    <a:cubicBezTo>
                      <a:pt x="32605" y="38838"/>
                      <a:pt x="32924" y="38775"/>
                      <a:pt x="33190" y="38648"/>
                    </a:cubicBezTo>
                    <a:cubicBezTo>
                      <a:pt x="34024" y="38214"/>
                      <a:pt x="34792" y="37714"/>
                      <a:pt x="35625" y="37247"/>
                    </a:cubicBezTo>
                    <a:cubicBezTo>
                      <a:pt x="36426" y="36813"/>
                      <a:pt x="36793" y="36079"/>
                      <a:pt x="36626" y="35212"/>
                    </a:cubicBezTo>
                    <a:cubicBezTo>
                      <a:pt x="36493" y="34311"/>
                      <a:pt x="36893" y="33978"/>
                      <a:pt x="37560" y="33577"/>
                    </a:cubicBezTo>
                    <a:cubicBezTo>
                      <a:pt x="42197" y="31009"/>
                      <a:pt x="46800" y="28440"/>
                      <a:pt x="51370" y="25838"/>
                    </a:cubicBezTo>
                    <a:cubicBezTo>
                      <a:pt x="52437" y="25238"/>
                      <a:pt x="52471" y="25138"/>
                      <a:pt x="51904" y="24104"/>
                    </a:cubicBezTo>
                    <a:cubicBezTo>
                      <a:pt x="47534" y="16365"/>
                      <a:pt x="43131" y="8593"/>
                      <a:pt x="38794" y="821"/>
                    </a:cubicBezTo>
                    <a:cubicBezTo>
                      <a:pt x="38504" y="282"/>
                      <a:pt x="38214" y="1"/>
                      <a:pt x="37844" y="1"/>
                    </a:cubicBezTo>
                    <a:close/>
                  </a:path>
                </a:pathLst>
              </a:custGeom>
              <a:solidFill>
                <a:srgbClr val="634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805;p88">
                <a:extLst>
                  <a:ext uri="{FF2B5EF4-FFF2-40B4-BE49-F238E27FC236}">
                    <a16:creationId xmlns:a16="http://schemas.microsoft.com/office/drawing/2014/main" id="{01EF3FA4-DEDF-DF71-7AE8-EC3BF0D7A3A4}"/>
                  </a:ext>
                </a:extLst>
              </p:cNvPr>
              <p:cNvSpPr/>
              <p:nvPr/>
            </p:nvSpPr>
            <p:spPr>
              <a:xfrm>
                <a:off x="9853719" y="1173961"/>
                <a:ext cx="699821" cy="1070797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25415" extrusionOk="0">
                    <a:moveTo>
                      <a:pt x="889" y="1"/>
                    </a:moveTo>
                    <a:cubicBezTo>
                      <a:pt x="584" y="1"/>
                      <a:pt x="284" y="67"/>
                      <a:pt x="0" y="267"/>
                    </a:cubicBezTo>
                    <a:cubicBezTo>
                      <a:pt x="134" y="901"/>
                      <a:pt x="401" y="1502"/>
                      <a:pt x="734" y="2069"/>
                    </a:cubicBezTo>
                    <a:cubicBezTo>
                      <a:pt x="2702" y="5471"/>
                      <a:pt x="4737" y="8840"/>
                      <a:pt x="6605" y="12309"/>
                    </a:cubicBezTo>
                    <a:cubicBezTo>
                      <a:pt x="8740" y="16246"/>
                      <a:pt x="11008" y="20115"/>
                      <a:pt x="13210" y="24018"/>
                    </a:cubicBezTo>
                    <a:cubicBezTo>
                      <a:pt x="13410" y="24385"/>
                      <a:pt x="13543" y="24685"/>
                      <a:pt x="13443" y="25085"/>
                    </a:cubicBezTo>
                    <a:cubicBezTo>
                      <a:pt x="13498" y="25140"/>
                      <a:pt x="13575" y="25194"/>
                      <a:pt x="13637" y="25194"/>
                    </a:cubicBezTo>
                    <a:cubicBezTo>
                      <a:pt x="13651" y="25194"/>
                      <a:pt x="13665" y="25191"/>
                      <a:pt x="13677" y="25185"/>
                    </a:cubicBezTo>
                    <a:cubicBezTo>
                      <a:pt x="14066" y="25099"/>
                      <a:pt x="14443" y="25043"/>
                      <a:pt x="14812" y="25043"/>
                    </a:cubicBezTo>
                    <a:cubicBezTo>
                      <a:pt x="15298" y="25043"/>
                      <a:pt x="15772" y="25139"/>
                      <a:pt x="16245" y="25385"/>
                    </a:cubicBezTo>
                    <a:cubicBezTo>
                      <a:pt x="16282" y="25398"/>
                      <a:pt x="16345" y="25414"/>
                      <a:pt x="16406" y="25414"/>
                    </a:cubicBezTo>
                    <a:cubicBezTo>
                      <a:pt x="16511" y="25414"/>
                      <a:pt x="16609" y="25364"/>
                      <a:pt x="16546" y="25152"/>
                    </a:cubicBezTo>
                    <a:cubicBezTo>
                      <a:pt x="16345" y="24852"/>
                      <a:pt x="16145" y="24518"/>
                      <a:pt x="15978" y="24218"/>
                    </a:cubicBezTo>
                    <a:cubicBezTo>
                      <a:pt x="14144" y="21016"/>
                      <a:pt x="12309" y="17847"/>
                      <a:pt x="10541" y="14611"/>
                    </a:cubicBezTo>
                    <a:cubicBezTo>
                      <a:pt x="9207" y="12176"/>
                      <a:pt x="7806" y="9774"/>
                      <a:pt x="6472" y="7339"/>
                    </a:cubicBezTo>
                    <a:cubicBezTo>
                      <a:pt x="5204" y="5104"/>
                      <a:pt x="3903" y="2903"/>
                      <a:pt x="2736" y="601"/>
                    </a:cubicBezTo>
                    <a:cubicBezTo>
                      <a:pt x="2514" y="435"/>
                      <a:pt x="2362" y="85"/>
                      <a:pt x="2030" y="85"/>
                    </a:cubicBezTo>
                    <a:cubicBezTo>
                      <a:pt x="1962" y="85"/>
                      <a:pt x="1887" y="100"/>
                      <a:pt x="1802" y="134"/>
                    </a:cubicBezTo>
                    <a:cubicBezTo>
                      <a:pt x="1501" y="67"/>
                      <a:pt x="1193" y="1"/>
                      <a:pt x="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806;p88">
                <a:extLst>
                  <a:ext uri="{FF2B5EF4-FFF2-40B4-BE49-F238E27FC236}">
                    <a16:creationId xmlns:a16="http://schemas.microsoft.com/office/drawing/2014/main" id="{3A9DB32E-EA84-5367-C819-6D9013DAC4CD}"/>
                  </a:ext>
                </a:extLst>
              </p:cNvPr>
              <p:cNvSpPr/>
              <p:nvPr/>
            </p:nvSpPr>
            <p:spPr>
              <a:xfrm>
                <a:off x="9929600" y="1161322"/>
                <a:ext cx="39394" cy="3825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08" extrusionOk="0">
                    <a:moveTo>
                      <a:pt x="801" y="0"/>
                    </a:moveTo>
                    <a:cubicBezTo>
                      <a:pt x="534" y="134"/>
                      <a:pt x="167" y="100"/>
                      <a:pt x="1" y="434"/>
                    </a:cubicBezTo>
                    <a:cubicBezTo>
                      <a:pt x="311" y="527"/>
                      <a:pt x="477" y="908"/>
                      <a:pt x="846" y="908"/>
                    </a:cubicBezTo>
                    <a:cubicBezTo>
                      <a:pt x="875" y="908"/>
                      <a:pt x="904" y="906"/>
                      <a:pt x="935" y="901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807;p88">
                <a:extLst>
                  <a:ext uri="{FF2B5EF4-FFF2-40B4-BE49-F238E27FC236}">
                    <a16:creationId xmlns:a16="http://schemas.microsoft.com/office/drawing/2014/main" id="{93880E44-FF09-090E-A325-BEECFA51C699}"/>
                  </a:ext>
                </a:extLst>
              </p:cNvPr>
              <p:cNvSpPr/>
              <p:nvPr/>
            </p:nvSpPr>
            <p:spPr>
              <a:xfrm>
                <a:off x="9751126" y="1747385"/>
                <a:ext cx="1547400" cy="880190"/>
              </a:xfrm>
              <a:custGeom>
                <a:avLst/>
                <a:gdLst/>
                <a:ahLst/>
                <a:cxnLst/>
                <a:rect l="l" t="t" r="r" b="b"/>
                <a:pathLst>
                  <a:path w="36727" h="20891" extrusionOk="0">
                    <a:moveTo>
                      <a:pt x="36126" y="0"/>
                    </a:moveTo>
                    <a:cubicBezTo>
                      <a:pt x="35893" y="167"/>
                      <a:pt x="35659" y="334"/>
                      <a:pt x="35426" y="467"/>
                    </a:cubicBezTo>
                    <a:cubicBezTo>
                      <a:pt x="30522" y="3269"/>
                      <a:pt x="25619" y="6071"/>
                      <a:pt x="20648" y="8807"/>
                    </a:cubicBezTo>
                    <a:cubicBezTo>
                      <a:pt x="19514" y="9440"/>
                      <a:pt x="18914" y="10241"/>
                      <a:pt x="18981" y="11542"/>
                    </a:cubicBezTo>
                    <a:cubicBezTo>
                      <a:pt x="18981" y="11575"/>
                      <a:pt x="18981" y="11609"/>
                      <a:pt x="18947" y="11642"/>
                    </a:cubicBezTo>
                    <a:lnTo>
                      <a:pt x="18880" y="11642"/>
                    </a:lnTo>
                    <a:cubicBezTo>
                      <a:pt x="18371" y="11256"/>
                      <a:pt x="17853" y="11082"/>
                      <a:pt x="17325" y="11082"/>
                    </a:cubicBezTo>
                    <a:cubicBezTo>
                      <a:pt x="16850" y="11082"/>
                      <a:pt x="16368" y="11222"/>
                      <a:pt x="15878" y="11475"/>
                    </a:cubicBezTo>
                    <a:cubicBezTo>
                      <a:pt x="15812" y="11542"/>
                      <a:pt x="15745" y="11609"/>
                      <a:pt x="15645" y="11642"/>
                    </a:cubicBezTo>
                    <a:cubicBezTo>
                      <a:pt x="10708" y="14444"/>
                      <a:pt x="5738" y="17246"/>
                      <a:pt x="768" y="20048"/>
                    </a:cubicBezTo>
                    <a:cubicBezTo>
                      <a:pt x="606" y="20140"/>
                      <a:pt x="444" y="20281"/>
                      <a:pt x="260" y="20281"/>
                    </a:cubicBezTo>
                    <a:cubicBezTo>
                      <a:pt x="179" y="20281"/>
                      <a:pt x="93" y="20253"/>
                      <a:pt x="0" y="20181"/>
                    </a:cubicBezTo>
                    <a:lnTo>
                      <a:pt x="0" y="20181"/>
                    </a:lnTo>
                    <a:cubicBezTo>
                      <a:pt x="159" y="20677"/>
                      <a:pt x="353" y="20890"/>
                      <a:pt x="645" y="20890"/>
                    </a:cubicBezTo>
                    <a:cubicBezTo>
                      <a:pt x="845" y="20890"/>
                      <a:pt x="1090" y="20791"/>
                      <a:pt x="1401" y="20615"/>
                    </a:cubicBezTo>
                    <a:cubicBezTo>
                      <a:pt x="6071" y="17947"/>
                      <a:pt x="10741" y="15345"/>
                      <a:pt x="15445" y="12676"/>
                    </a:cubicBezTo>
                    <a:cubicBezTo>
                      <a:pt x="15867" y="12426"/>
                      <a:pt x="16301" y="12298"/>
                      <a:pt x="16746" y="12298"/>
                    </a:cubicBezTo>
                    <a:cubicBezTo>
                      <a:pt x="17073" y="12298"/>
                      <a:pt x="17407" y="12368"/>
                      <a:pt x="17746" y="12509"/>
                    </a:cubicBezTo>
                    <a:cubicBezTo>
                      <a:pt x="17881" y="12559"/>
                      <a:pt x="18029" y="12582"/>
                      <a:pt x="18185" y="12582"/>
                    </a:cubicBezTo>
                    <a:cubicBezTo>
                      <a:pt x="19073" y="12582"/>
                      <a:pt x="20201" y="11831"/>
                      <a:pt x="20315" y="11008"/>
                    </a:cubicBezTo>
                    <a:cubicBezTo>
                      <a:pt x="20448" y="10174"/>
                      <a:pt x="20882" y="9607"/>
                      <a:pt x="21616" y="9207"/>
                    </a:cubicBezTo>
                    <a:cubicBezTo>
                      <a:pt x="26319" y="6572"/>
                      <a:pt x="31022" y="3870"/>
                      <a:pt x="35726" y="1235"/>
                    </a:cubicBezTo>
                    <a:cubicBezTo>
                      <a:pt x="36293" y="934"/>
                      <a:pt x="36727" y="634"/>
                      <a:pt x="36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08;p88">
                <a:extLst>
                  <a:ext uri="{FF2B5EF4-FFF2-40B4-BE49-F238E27FC236}">
                    <a16:creationId xmlns:a16="http://schemas.microsoft.com/office/drawing/2014/main" id="{FE42A5BC-FD4E-B5A2-9B99-81F0F703D7E5}"/>
                  </a:ext>
                </a:extLst>
              </p:cNvPr>
              <p:cNvSpPr/>
              <p:nvPr/>
            </p:nvSpPr>
            <p:spPr>
              <a:xfrm>
                <a:off x="9326684" y="1387152"/>
                <a:ext cx="431521" cy="255197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6057" extrusionOk="0">
                    <a:moveTo>
                      <a:pt x="9377" y="0"/>
                    </a:moveTo>
                    <a:cubicBezTo>
                      <a:pt x="9226" y="0"/>
                      <a:pt x="9094" y="84"/>
                      <a:pt x="8974" y="144"/>
                    </a:cubicBezTo>
                    <a:cubicBezTo>
                      <a:pt x="6138" y="1745"/>
                      <a:pt x="3336" y="3313"/>
                      <a:pt x="534" y="4914"/>
                    </a:cubicBezTo>
                    <a:cubicBezTo>
                      <a:pt x="201" y="5115"/>
                      <a:pt x="0" y="5281"/>
                      <a:pt x="234" y="5715"/>
                    </a:cubicBezTo>
                    <a:cubicBezTo>
                      <a:pt x="367" y="5961"/>
                      <a:pt x="499" y="6057"/>
                      <a:pt x="656" y="6057"/>
                    </a:cubicBezTo>
                    <a:cubicBezTo>
                      <a:pt x="776" y="6057"/>
                      <a:pt x="909" y="6002"/>
                      <a:pt x="1068" y="5915"/>
                    </a:cubicBezTo>
                    <a:cubicBezTo>
                      <a:pt x="3903" y="4314"/>
                      <a:pt x="6739" y="2713"/>
                      <a:pt x="9607" y="1145"/>
                    </a:cubicBezTo>
                    <a:cubicBezTo>
                      <a:pt x="10241" y="778"/>
                      <a:pt x="9908" y="445"/>
                      <a:pt x="9707" y="144"/>
                    </a:cubicBezTo>
                    <a:cubicBezTo>
                      <a:pt x="9587" y="38"/>
                      <a:pt x="9478" y="0"/>
                      <a:pt x="9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809;p88">
                <a:extLst>
                  <a:ext uri="{FF2B5EF4-FFF2-40B4-BE49-F238E27FC236}">
                    <a16:creationId xmlns:a16="http://schemas.microsoft.com/office/drawing/2014/main" id="{802DAF47-4D13-7003-A2BE-C16860FADA03}"/>
                  </a:ext>
                </a:extLst>
              </p:cNvPr>
              <p:cNvSpPr/>
              <p:nvPr/>
            </p:nvSpPr>
            <p:spPr>
              <a:xfrm>
                <a:off x="9758162" y="2067255"/>
                <a:ext cx="572033" cy="327496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7773" extrusionOk="0">
                    <a:moveTo>
                      <a:pt x="13176" y="1"/>
                    </a:moveTo>
                    <a:cubicBezTo>
                      <a:pt x="12903" y="1"/>
                      <a:pt x="12673" y="165"/>
                      <a:pt x="12442" y="281"/>
                    </a:cubicBezTo>
                    <a:cubicBezTo>
                      <a:pt x="8540" y="2482"/>
                      <a:pt x="4603" y="4717"/>
                      <a:pt x="701" y="6919"/>
                    </a:cubicBezTo>
                    <a:cubicBezTo>
                      <a:pt x="500" y="7052"/>
                      <a:pt x="0" y="7119"/>
                      <a:pt x="234" y="7553"/>
                    </a:cubicBezTo>
                    <a:cubicBezTo>
                      <a:pt x="327" y="7715"/>
                      <a:pt x="420" y="7773"/>
                      <a:pt x="511" y="7773"/>
                    </a:cubicBezTo>
                    <a:cubicBezTo>
                      <a:pt x="683" y="7773"/>
                      <a:pt x="849" y="7573"/>
                      <a:pt x="1001" y="7486"/>
                    </a:cubicBezTo>
                    <a:cubicBezTo>
                      <a:pt x="3302" y="6218"/>
                      <a:pt x="5604" y="4917"/>
                      <a:pt x="7906" y="3616"/>
                    </a:cubicBezTo>
                    <a:cubicBezTo>
                      <a:pt x="9574" y="2682"/>
                      <a:pt x="11241" y="1715"/>
                      <a:pt x="12909" y="781"/>
                    </a:cubicBezTo>
                    <a:cubicBezTo>
                      <a:pt x="13210" y="614"/>
                      <a:pt x="13576" y="514"/>
                      <a:pt x="13310" y="14"/>
                    </a:cubicBezTo>
                    <a:cubicBezTo>
                      <a:pt x="13264" y="5"/>
                      <a:pt x="13220" y="1"/>
                      <a:pt x="13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10;p88">
                <a:extLst>
                  <a:ext uri="{FF2B5EF4-FFF2-40B4-BE49-F238E27FC236}">
                    <a16:creationId xmlns:a16="http://schemas.microsoft.com/office/drawing/2014/main" id="{78C2F832-6C50-6D4E-C5DD-350AA5C92C0F}"/>
                  </a:ext>
                </a:extLst>
              </p:cNvPr>
              <p:cNvSpPr/>
              <p:nvPr/>
            </p:nvSpPr>
            <p:spPr>
              <a:xfrm>
                <a:off x="9721591" y="1990447"/>
                <a:ext cx="566429" cy="327538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774" extrusionOk="0">
                    <a:moveTo>
                      <a:pt x="12951" y="1"/>
                    </a:moveTo>
                    <a:cubicBezTo>
                      <a:pt x="12789" y="1"/>
                      <a:pt x="12642" y="169"/>
                      <a:pt x="12510" y="236"/>
                    </a:cubicBezTo>
                    <a:cubicBezTo>
                      <a:pt x="9374" y="2004"/>
                      <a:pt x="6205" y="3738"/>
                      <a:pt x="3103" y="5506"/>
                    </a:cubicBezTo>
                    <a:cubicBezTo>
                      <a:pt x="2102" y="6040"/>
                      <a:pt x="1168" y="6607"/>
                      <a:pt x="134" y="7207"/>
                    </a:cubicBezTo>
                    <a:cubicBezTo>
                      <a:pt x="34" y="7307"/>
                      <a:pt x="1" y="7474"/>
                      <a:pt x="134" y="7641"/>
                    </a:cubicBezTo>
                    <a:cubicBezTo>
                      <a:pt x="191" y="7740"/>
                      <a:pt x="260" y="7773"/>
                      <a:pt x="333" y="7773"/>
                    </a:cubicBezTo>
                    <a:cubicBezTo>
                      <a:pt x="432" y="7773"/>
                      <a:pt x="539" y="7713"/>
                      <a:pt x="635" y="7674"/>
                    </a:cubicBezTo>
                    <a:cubicBezTo>
                      <a:pt x="1202" y="7341"/>
                      <a:pt x="1769" y="7041"/>
                      <a:pt x="2336" y="6707"/>
                    </a:cubicBezTo>
                    <a:cubicBezTo>
                      <a:pt x="5838" y="4739"/>
                      <a:pt x="9341" y="2771"/>
                      <a:pt x="12843" y="769"/>
                    </a:cubicBezTo>
                    <a:cubicBezTo>
                      <a:pt x="13043" y="669"/>
                      <a:pt x="13444" y="569"/>
                      <a:pt x="13210" y="169"/>
                    </a:cubicBezTo>
                    <a:cubicBezTo>
                      <a:pt x="13120" y="45"/>
                      <a:pt x="13034" y="1"/>
                      <a:pt x="12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11;p88">
                <a:extLst>
                  <a:ext uri="{FF2B5EF4-FFF2-40B4-BE49-F238E27FC236}">
                    <a16:creationId xmlns:a16="http://schemas.microsoft.com/office/drawing/2014/main" id="{D1E008FD-632E-2C1F-2B0C-73AF31005312}"/>
                  </a:ext>
                </a:extLst>
              </p:cNvPr>
              <p:cNvSpPr/>
              <p:nvPr/>
            </p:nvSpPr>
            <p:spPr>
              <a:xfrm>
                <a:off x="9804508" y="2140860"/>
                <a:ext cx="570643" cy="327201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7766" extrusionOk="0">
                    <a:moveTo>
                      <a:pt x="13017" y="0"/>
                    </a:moveTo>
                    <a:cubicBezTo>
                      <a:pt x="12834" y="0"/>
                      <a:pt x="12688" y="196"/>
                      <a:pt x="12543" y="268"/>
                    </a:cubicBezTo>
                    <a:cubicBezTo>
                      <a:pt x="8607" y="2470"/>
                      <a:pt x="4671" y="4671"/>
                      <a:pt x="768" y="6906"/>
                    </a:cubicBezTo>
                    <a:cubicBezTo>
                      <a:pt x="501" y="7040"/>
                      <a:pt x="1" y="7173"/>
                      <a:pt x="234" y="7607"/>
                    </a:cubicBezTo>
                    <a:cubicBezTo>
                      <a:pt x="308" y="7723"/>
                      <a:pt x="392" y="7765"/>
                      <a:pt x="479" y="7765"/>
                    </a:cubicBezTo>
                    <a:cubicBezTo>
                      <a:pt x="669" y="7765"/>
                      <a:pt x="875" y="7565"/>
                      <a:pt x="1035" y="7473"/>
                    </a:cubicBezTo>
                    <a:cubicBezTo>
                      <a:pt x="3403" y="6139"/>
                      <a:pt x="5772" y="4838"/>
                      <a:pt x="8107" y="3504"/>
                    </a:cubicBezTo>
                    <a:cubicBezTo>
                      <a:pt x="9674" y="2603"/>
                      <a:pt x="11276" y="1736"/>
                      <a:pt x="12810" y="835"/>
                    </a:cubicBezTo>
                    <a:cubicBezTo>
                      <a:pt x="13077" y="702"/>
                      <a:pt x="13544" y="635"/>
                      <a:pt x="13244" y="101"/>
                    </a:cubicBezTo>
                    <a:cubicBezTo>
                      <a:pt x="13161" y="28"/>
                      <a:pt x="13086" y="0"/>
                      <a:pt x="13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812;p88">
                <a:extLst>
                  <a:ext uri="{FF2B5EF4-FFF2-40B4-BE49-F238E27FC236}">
                    <a16:creationId xmlns:a16="http://schemas.microsoft.com/office/drawing/2014/main" id="{8AFFF4A6-C235-C357-B56D-D39AD2A738B0}"/>
                  </a:ext>
                </a:extLst>
              </p:cNvPr>
              <p:cNvSpPr/>
              <p:nvPr/>
            </p:nvSpPr>
            <p:spPr>
              <a:xfrm>
                <a:off x="9676636" y="1968749"/>
                <a:ext cx="493329" cy="27175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6450" extrusionOk="0">
                    <a:moveTo>
                      <a:pt x="10968" y="1"/>
                    </a:moveTo>
                    <a:cubicBezTo>
                      <a:pt x="10835" y="1"/>
                      <a:pt x="10703" y="15"/>
                      <a:pt x="10575" y="50"/>
                    </a:cubicBezTo>
                    <a:cubicBezTo>
                      <a:pt x="7272" y="1918"/>
                      <a:pt x="3970" y="3786"/>
                      <a:pt x="668" y="5654"/>
                    </a:cubicBezTo>
                    <a:cubicBezTo>
                      <a:pt x="434" y="5788"/>
                      <a:pt x="0" y="5888"/>
                      <a:pt x="234" y="6288"/>
                    </a:cubicBezTo>
                    <a:cubicBezTo>
                      <a:pt x="293" y="6406"/>
                      <a:pt x="373" y="6449"/>
                      <a:pt x="461" y="6449"/>
                    </a:cubicBezTo>
                    <a:cubicBezTo>
                      <a:pt x="621" y="6449"/>
                      <a:pt x="805" y="6307"/>
                      <a:pt x="934" y="6221"/>
                    </a:cubicBezTo>
                    <a:cubicBezTo>
                      <a:pt x="4537" y="4186"/>
                      <a:pt x="8140" y="2152"/>
                      <a:pt x="11709" y="117"/>
                    </a:cubicBezTo>
                    <a:cubicBezTo>
                      <a:pt x="11470" y="52"/>
                      <a:pt x="11217" y="1"/>
                      <a:pt x="10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13;p88">
                <a:extLst>
                  <a:ext uri="{FF2B5EF4-FFF2-40B4-BE49-F238E27FC236}">
                    <a16:creationId xmlns:a16="http://schemas.microsoft.com/office/drawing/2014/main" id="{484EAA52-A34C-A9CA-3C55-152238134753}"/>
                  </a:ext>
                </a:extLst>
              </p:cNvPr>
              <p:cNvSpPr/>
              <p:nvPr/>
            </p:nvSpPr>
            <p:spPr>
              <a:xfrm>
                <a:off x="9631639" y="1907615"/>
                <a:ext cx="438557" cy="259831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6167" extrusionOk="0">
                    <a:moveTo>
                      <a:pt x="10041" y="0"/>
                    </a:moveTo>
                    <a:cubicBezTo>
                      <a:pt x="8107" y="1101"/>
                      <a:pt x="6205" y="2202"/>
                      <a:pt x="4304" y="3302"/>
                    </a:cubicBezTo>
                    <a:cubicBezTo>
                      <a:pt x="3036" y="4003"/>
                      <a:pt x="1769" y="4737"/>
                      <a:pt x="501" y="5437"/>
                    </a:cubicBezTo>
                    <a:cubicBezTo>
                      <a:pt x="268" y="5571"/>
                      <a:pt x="1" y="5671"/>
                      <a:pt x="201" y="6004"/>
                    </a:cubicBezTo>
                    <a:cubicBezTo>
                      <a:pt x="273" y="6125"/>
                      <a:pt x="346" y="6167"/>
                      <a:pt x="419" y="6167"/>
                    </a:cubicBezTo>
                    <a:cubicBezTo>
                      <a:pt x="550" y="6167"/>
                      <a:pt x="686" y="6035"/>
                      <a:pt x="835" y="5971"/>
                    </a:cubicBezTo>
                    <a:cubicBezTo>
                      <a:pt x="1068" y="5838"/>
                      <a:pt x="1302" y="5704"/>
                      <a:pt x="1569" y="5571"/>
                    </a:cubicBezTo>
                    <a:lnTo>
                      <a:pt x="10408" y="634"/>
                    </a:lnTo>
                    <a:cubicBezTo>
                      <a:pt x="10275" y="434"/>
                      <a:pt x="10142" y="234"/>
                      <a:pt x="10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14;p88">
                <a:extLst>
                  <a:ext uri="{FF2B5EF4-FFF2-40B4-BE49-F238E27FC236}">
                    <a16:creationId xmlns:a16="http://schemas.microsoft.com/office/drawing/2014/main" id="{F96B7C7A-E948-1772-921E-0B15D97F41C7}"/>
                  </a:ext>
                </a:extLst>
              </p:cNvPr>
              <p:cNvSpPr/>
              <p:nvPr/>
            </p:nvSpPr>
            <p:spPr>
              <a:xfrm>
                <a:off x="9418027" y="1532341"/>
                <a:ext cx="437125" cy="258651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39" extrusionOk="0">
                    <a:moveTo>
                      <a:pt x="10075" y="1"/>
                    </a:moveTo>
                    <a:cubicBezTo>
                      <a:pt x="6906" y="1769"/>
                      <a:pt x="3737" y="3570"/>
                      <a:pt x="601" y="5338"/>
                    </a:cubicBezTo>
                    <a:cubicBezTo>
                      <a:pt x="368" y="5471"/>
                      <a:pt x="1" y="5571"/>
                      <a:pt x="234" y="5938"/>
                    </a:cubicBezTo>
                    <a:cubicBezTo>
                      <a:pt x="321" y="6087"/>
                      <a:pt x="407" y="6139"/>
                      <a:pt x="494" y="6139"/>
                    </a:cubicBezTo>
                    <a:cubicBezTo>
                      <a:pt x="641" y="6139"/>
                      <a:pt x="788" y="5989"/>
                      <a:pt x="935" y="5905"/>
                    </a:cubicBezTo>
                    <a:cubicBezTo>
                      <a:pt x="4070" y="4104"/>
                      <a:pt x="7239" y="2336"/>
                      <a:pt x="10375" y="534"/>
                    </a:cubicBezTo>
                    <a:cubicBezTo>
                      <a:pt x="10275" y="368"/>
                      <a:pt x="10175" y="167"/>
                      <a:pt x="10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15;p88">
                <a:extLst>
                  <a:ext uri="{FF2B5EF4-FFF2-40B4-BE49-F238E27FC236}">
                    <a16:creationId xmlns:a16="http://schemas.microsoft.com/office/drawing/2014/main" id="{6CE24698-CCDA-F764-0CB1-672F3057A69C}"/>
                  </a:ext>
                </a:extLst>
              </p:cNvPr>
              <p:cNvSpPr/>
              <p:nvPr/>
            </p:nvSpPr>
            <p:spPr>
              <a:xfrm>
                <a:off x="9547331" y="1758634"/>
                <a:ext cx="437125" cy="255997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076" extrusionOk="0">
                    <a:moveTo>
                      <a:pt x="10041" y="0"/>
                    </a:moveTo>
                    <a:cubicBezTo>
                      <a:pt x="6905" y="1768"/>
                      <a:pt x="3770" y="3536"/>
                      <a:pt x="634" y="5304"/>
                    </a:cubicBezTo>
                    <a:cubicBezTo>
                      <a:pt x="401" y="5437"/>
                      <a:pt x="1" y="5538"/>
                      <a:pt x="234" y="5904"/>
                    </a:cubicBezTo>
                    <a:cubicBezTo>
                      <a:pt x="310" y="6031"/>
                      <a:pt x="400" y="6076"/>
                      <a:pt x="495" y="6076"/>
                    </a:cubicBezTo>
                    <a:cubicBezTo>
                      <a:pt x="652" y="6076"/>
                      <a:pt x="823" y="5954"/>
                      <a:pt x="968" y="5871"/>
                    </a:cubicBezTo>
                    <a:cubicBezTo>
                      <a:pt x="4103" y="4070"/>
                      <a:pt x="7239" y="2335"/>
                      <a:pt x="10375" y="567"/>
                    </a:cubicBezTo>
                    <a:lnTo>
                      <a:pt x="10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16;p88">
                <a:extLst>
                  <a:ext uri="{FF2B5EF4-FFF2-40B4-BE49-F238E27FC236}">
                    <a16:creationId xmlns:a16="http://schemas.microsoft.com/office/drawing/2014/main" id="{F35C29FE-7699-813C-06EB-B3E4938DE93D}"/>
                  </a:ext>
                </a:extLst>
              </p:cNvPr>
              <p:cNvSpPr/>
              <p:nvPr/>
            </p:nvSpPr>
            <p:spPr>
              <a:xfrm>
                <a:off x="9460201" y="1606831"/>
                <a:ext cx="437125" cy="25831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31" extrusionOk="0">
                    <a:moveTo>
                      <a:pt x="10041" y="1"/>
                    </a:moveTo>
                    <a:cubicBezTo>
                      <a:pt x="8807" y="701"/>
                      <a:pt x="7572" y="1402"/>
                      <a:pt x="6338" y="2102"/>
                    </a:cubicBezTo>
                    <a:cubicBezTo>
                      <a:pt x="4437" y="3170"/>
                      <a:pt x="2502" y="4270"/>
                      <a:pt x="601" y="5338"/>
                    </a:cubicBezTo>
                    <a:cubicBezTo>
                      <a:pt x="401" y="5471"/>
                      <a:pt x="0" y="5571"/>
                      <a:pt x="234" y="5938"/>
                    </a:cubicBezTo>
                    <a:cubicBezTo>
                      <a:pt x="317" y="6081"/>
                      <a:pt x="400" y="6130"/>
                      <a:pt x="484" y="6130"/>
                    </a:cubicBezTo>
                    <a:cubicBezTo>
                      <a:pt x="634" y="6130"/>
                      <a:pt x="784" y="5969"/>
                      <a:pt x="934" y="5905"/>
                    </a:cubicBezTo>
                    <a:cubicBezTo>
                      <a:pt x="1535" y="5571"/>
                      <a:pt x="2169" y="5238"/>
                      <a:pt x="2802" y="4871"/>
                    </a:cubicBezTo>
                    <a:cubicBezTo>
                      <a:pt x="5304" y="3436"/>
                      <a:pt x="7839" y="1969"/>
                      <a:pt x="10374" y="534"/>
                    </a:cubicBezTo>
                    <a:cubicBezTo>
                      <a:pt x="10241" y="334"/>
                      <a:pt x="10141" y="167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17;p88">
                <a:extLst>
                  <a:ext uri="{FF2B5EF4-FFF2-40B4-BE49-F238E27FC236}">
                    <a16:creationId xmlns:a16="http://schemas.microsoft.com/office/drawing/2014/main" id="{6F8DE93F-9FB4-49B1-CCD7-DBFA8F397430}"/>
                  </a:ext>
                </a:extLst>
              </p:cNvPr>
              <p:cNvSpPr/>
              <p:nvPr/>
            </p:nvSpPr>
            <p:spPr>
              <a:xfrm>
                <a:off x="9506589" y="1681321"/>
                <a:ext cx="435692" cy="257219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6105" extrusionOk="0">
                    <a:moveTo>
                      <a:pt x="9941" y="1"/>
                    </a:moveTo>
                    <a:cubicBezTo>
                      <a:pt x="9807" y="67"/>
                      <a:pt x="9707" y="167"/>
                      <a:pt x="9574" y="234"/>
                    </a:cubicBezTo>
                    <a:cubicBezTo>
                      <a:pt x="6605" y="1935"/>
                      <a:pt x="3636" y="3603"/>
                      <a:pt x="701" y="5304"/>
                    </a:cubicBezTo>
                    <a:cubicBezTo>
                      <a:pt x="434" y="5438"/>
                      <a:pt x="0" y="5571"/>
                      <a:pt x="234" y="5938"/>
                    </a:cubicBezTo>
                    <a:cubicBezTo>
                      <a:pt x="312" y="6060"/>
                      <a:pt x="397" y="6105"/>
                      <a:pt x="486" y="6105"/>
                    </a:cubicBezTo>
                    <a:cubicBezTo>
                      <a:pt x="664" y="6105"/>
                      <a:pt x="856" y="5927"/>
                      <a:pt x="1034" y="5838"/>
                    </a:cubicBezTo>
                    <a:cubicBezTo>
                      <a:pt x="4136" y="4103"/>
                      <a:pt x="7239" y="2369"/>
                      <a:pt x="10341" y="634"/>
                    </a:cubicBezTo>
                    <a:lnTo>
                      <a:pt x="9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18;p88">
                <a:extLst>
                  <a:ext uri="{FF2B5EF4-FFF2-40B4-BE49-F238E27FC236}">
                    <a16:creationId xmlns:a16="http://schemas.microsoft.com/office/drawing/2014/main" id="{D2CA781D-D2E7-956D-C60D-25821C2F941B}"/>
                  </a:ext>
                </a:extLst>
              </p:cNvPr>
              <p:cNvSpPr/>
              <p:nvPr/>
            </p:nvSpPr>
            <p:spPr>
              <a:xfrm>
                <a:off x="9588074" y="1833124"/>
                <a:ext cx="437125" cy="2599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69" extrusionOk="0">
                    <a:moveTo>
                      <a:pt x="10075" y="0"/>
                    </a:moveTo>
                    <a:cubicBezTo>
                      <a:pt x="9574" y="300"/>
                      <a:pt x="9107" y="567"/>
                      <a:pt x="8607" y="834"/>
                    </a:cubicBezTo>
                    <a:cubicBezTo>
                      <a:pt x="5972" y="2335"/>
                      <a:pt x="3337" y="3836"/>
                      <a:pt x="701" y="5337"/>
                    </a:cubicBezTo>
                    <a:cubicBezTo>
                      <a:pt x="468" y="5471"/>
                      <a:pt x="1" y="5537"/>
                      <a:pt x="234" y="5971"/>
                    </a:cubicBezTo>
                    <a:cubicBezTo>
                      <a:pt x="314" y="6117"/>
                      <a:pt x="399" y="6168"/>
                      <a:pt x="485" y="6168"/>
                    </a:cubicBezTo>
                    <a:cubicBezTo>
                      <a:pt x="615" y="6168"/>
                      <a:pt x="748" y="6051"/>
                      <a:pt x="868" y="5971"/>
                    </a:cubicBezTo>
                    <a:lnTo>
                      <a:pt x="10375" y="567"/>
                    </a:lnTo>
                    <a:lnTo>
                      <a:pt x="10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19;p88">
                <a:extLst>
                  <a:ext uri="{FF2B5EF4-FFF2-40B4-BE49-F238E27FC236}">
                    <a16:creationId xmlns:a16="http://schemas.microsoft.com/office/drawing/2014/main" id="{9C24D8F0-66F5-E883-560E-F4EB0584B788}"/>
                  </a:ext>
                </a:extLst>
              </p:cNvPr>
              <p:cNvSpPr/>
              <p:nvPr/>
            </p:nvSpPr>
            <p:spPr>
              <a:xfrm>
                <a:off x="9375852" y="1471754"/>
                <a:ext cx="413236" cy="244621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806" extrusionOk="0">
                    <a:moveTo>
                      <a:pt x="9392" y="0"/>
                    </a:moveTo>
                    <a:cubicBezTo>
                      <a:pt x="9206" y="0"/>
                      <a:pt x="9010" y="237"/>
                      <a:pt x="8874" y="305"/>
                    </a:cubicBezTo>
                    <a:cubicBezTo>
                      <a:pt x="6339" y="1739"/>
                      <a:pt x="3804" y="3140"/>
                      <a:pt x="1269" y="4574"/>
                    </a:cubicBezTo>
                    <a:cubicBezTo>
                      <a:pt x="902" y="4774"/>
                      <a:pt x="568" y="5008"/>
                      <a:pt x="234" y="5208"/>
                    </a:cubicBezTo>
                    <a:cubicBezTo>
                      <a:pt x="1" y="5341"/>
                      <a:pt x="68" y="5508"/>
                      <a:pt x="201" y="5675"/>
                    </a:cubicBezTo>
                    <a:cubicBezTo>
                      <a:pt x="275" y="5770"/>
                      <a:pt x="346" y="5805"/>
                      <a:pt x="414" y="5805"/>
                    </a:cubicBezTo>
                    <a:cubicBezTo>
                      <a:pt x="562" y="5805"/>
                      <a:pt x="698" y="5643"/>
                      <a:pt x="835" y="5575"/>
                    </a:cubicBezTo>
                    <a:cubicBezTo>
                      <a:pt x="3604" y="4007"/>
                      <a:pt x="6406" y="2439"/>
                      <a:pt x="9174" y="905"/>
                    </a:cubicBezTo>
                    <a:cubicBezTo>
                      <a:pt x="9441" y="738"/>
                      <a:pt x="9808" y="571"/>
                      <a:pt x="9641" y="204"/>
                    </a:cubicBezTo>
                    <a:cubicBezTo>
                      <a:pt x="9566" y="54"/>
                      <a:pt x="9480" y="0"/>
                      <a:pt x="9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820;p88">
                <a:extLst>
                  <a:ext uri="{FF2B5EF4-FFF2-40B4-BE49-F238E27FC236}">
                    <a16:creationId xmlns:a16="http://schemas.microsoft.com/office/drawing/2014/main" id="{CCE201E9-2A6D-26F4-1A53-080CD3899990}"/>
                  </a:ext>
                </a:extLst>
              </p:cNvPr>
              <p:cNvSpPr/>
              <p:nvPr/>
            </p:nvSpPr>
            <p:spPr>
              <a:xfrm>
                <a:off x="9699135" y="1217526"/>
                <a:ext cx="520041" cy="76529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8164" extrusionOk="0">
                    <a:moveTo>
                      <a:pt x="2268" y="1"/>
                    </a:moveTo>
                    <a:cubicBezTo>
                      <a:pt x="1468" y="368"/>
                      <a:pt x="701" y="768"/>
                      <a:pt x="0" y="1302"/>
                    </a:cubicBezTo>
                    <a:cubicBezTo>
                      <a:pt x="1668" y="4737"/>
                      <a:pt x="3536" y="8307"/>
                      <a:pt x="5704" y="12009"/>
                    </a:cubicBezTo>
                    <a:cubicBezTo>
                      <a:pt x="6772" y="13777"/>
                      <a:pt x="7806" y="15512"/>
                      <a:pt x="8873" y="17146"/>
                    </a:cubicBezTo>
                    <a:cubicBezTo>
                      <a:pt x="9040" y="17346"/>
                      <a:pt x="9574" y="17947"/>
                      <a:pt x="10541" y="18114"/>
                    </a:cubicBezTo>
                    <a:cubicBezTo>
                      <a:pt x="10730" y="18149"/>
                      <a:pt x="10911" y="18163"/>
                      <a:pt x="11079" y="18163"/>
                    </a:cubicBezTo>
                    <a:cubicBezTo>
                      <a:pt x="11714" y="18163"/>
                      <a:pt x="12184" y="17959"/>
                      <a:pt x="12342" y="17880"/>
                    </a:cubicBezTo>
                    <a:cubicBezTo>
                      <a:pt x="8973" y="11909"/>
                      <a:pt x="5604" y="5972"/>
                      <a:pt x="2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821;p88">
              <a:extLst>
                <a:ext uri="{FF2B5EF4-FFF2-40B4-BE49-F238E27FC236}">
                  <a16:creationId xmlns:a16="http://schemas.microsoft.com/office/drawing/2014/main" id="{AA6DE0C4-D7A0-BB09-446A-A5ECD54FC9E1}"/>
                </a:ext>
              </a:extLst>
            </p:cNvPr>
            <p:cNvGrpSpPr/>
            <p:nvPr/>
          </p:nvGrpSpPr>
          <p:grpSpPr>
            <a:xfrm>
              <a:off x="698860" y="590214"/>
              <a:ext cx="1836805" cy="1745020"/>
              <a:chOff x="8902593" y="2650043"/>
              <a:chExt cx="2316565" cy="2200807"/>
            </a:xfrm>
          </p:grpSpPr>
          <p:sp>
            <p:nvSpPr>
              <p:cNvPr id="36" name="Google Shape;1822;p88">
                <a:extLst>
                  <a:ext uri="{FF2B5EF4-FFF2-40B4-BE49-F238E27FC236}">
                    <a16:creationId xmlns:a16="http://schemas.microsoft.com/office/drawing/2014/main" id="{157FD18E-3F0A-C3F0-2163-8F47A35CFA74}"/>
                  </a:ext>
                </a:extLst>
              </p:cNvPr>
              <p:cNvSpPr/>
              <p:nvPr/>
            </p:nvSpPr>
            <p:spPr>
              <a:xfrm>
                <a:off x="9214495" y="2650043"/>
                <a:ext cx="1819797" cy="1724954"/>
              </a:xfrm>
              <a:custGeom>
                <a:avLst/>
                <a:gdLst/>
                <a:ahLst/>
                <a:cxnLst/>
                <a:rect l="l" t="t" r="r" b="b"/>
                <a:pathLst>
                  <a:path w="37761" h="35793" extrusionOk="0">
                    <a:moveTo>
                      <a:pt x="12303" y="1"/>
                    </a:moveTo>
                    <a:cubicBezTo>
                      <a:pt x="11948" y="1"/>
                      <a:pt x="11639" y="246"/>
                      <a:pt x="11275" y="667"/>
                    </a:cubicBezTo>
                    <a:cubicBezTo>
                      <a:pt x="9173" y="3169"/>
                      <a:pt x="7005" y="5638"/>
                      <a:pt x="4904" y="8139"/>
                    </a:cubicBezTo>
                    <a:cubicBezTo>
                      <a:pt x="3236" y="10074"/>
                      <a:pt x="1401" y="11809"/>
                      <a:pt x="0" y="13944"/>
                    </a:cubicBezTo>
                    <a:cubicBezTo>
                      <a:pt x="400" y="14978"/>
                      <a:pt x="1334" y="15545"/>
                      <a:pt x="2102" y="16212"/>
                    </a:cubicBezTo>
                    <a:cubicBezTo>
                      <a:pt x="9507" y="22383"/>
                      <a:pt x="16846" y="28688"/>
                      <a:pt x="24251" y="34859"/>
                    </a:cubicBezTo>
                    <a:cubicBezTo>
                      <a:pt x="24718" y="35125"/>
                      <a:pt x="24985" y="35659"/>
                      <a:pt x="25518" y="35793"/>
                    </a:cubicBezTo>
                    <a:cubicBezTo>
                      <a:pt x="26085" y="35726"/>
                      <a:pt x="26352" y="35292"/>
                      <a:pt x="26686" y="34925"/>
                    </a:cubicBezTo>
                    <a:cubicBezTo>
                      <a:pt x="29354" y="31957"/>
                      <a:pt x="31956" y="28888"/>
                      <a:pt x="34558" y="25852"/>
                    </a:cubicBezTo>
                    <a:cubicBezTo>
                      <a:pt x="35626" y="24618"/>
                      <a:pt x="36960" y="23584"/>
                      <a:pt x="37527" y="21983"/>
                    </a:cubicBezTo>
                    <a:cubicBezTo>
                      <a:pt x="37760" y="21382"/>
                      <a:pt x="37527" y="20982"/>
                      <a:pt x="37060" y="20582"/>
                    </a:cubicBezTo>
                    <a:cubicBezTo>
                      <a:pt x="29088" y="13877"/>
                      <a:pt x="21149" y="7139"/>
                      <a:pt x="13210" y="434"/>
                    </a:cubicBezTo>
                    <a:cubicBezTo>
                      <a:pt x="12854" y="136"/>
                      <a:pt x="12566" y="1"/>
                      <a:pt x="12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23;p88">
                <a:extLst>
                  <a:ext uri="{FF2B5EF4-FFF2-40B4-BE49-F238E27FC236}">
                    <a16:creationId xmlns:a16="http://schemas.microsoft.com/office/drawing/2014/main" id="{7796BEDE-791F-23DB-7959-B718C3FF06EA}"/>
                  </a:ext>
                </a:extLst>
              </p:cNvPr>
              <p:cNvSpPr/>
              <p:nvPr/>
            </p:nvSpPr>
            <p:spPr>
              <a:xfrm>
                <a:off x="8902593" y="3321991"/>
                <a:ext cx="1507943" cy="1417920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29422" extrusionOk="0">
                    <a:moveTo>
                      <a:pt x="6472" y="1"/>
                    </a:moveTo>
                    <a:cubicBezTo>
                      <a:pt x="6239" y="201"/>
                      <a:pt x="5938" y="368"/>
                      <a:pt x="5738" y="601"/>
                    </a:cubicBezTo>
                    <a:cubicBezTo>
                      <a:pt x="4337" y="2202"/>
                      <a:pt x="3070" y="3903"/>
                      <a:pt x="1602" y="5404"/>
                    </a:cubicBezTo>
                    <a:cubicBezTo>
                      <a:pt x="1" y="7072"/>
                      <a:pt x="134" y="8140"/>
                      <a:pt x="1836" y="9674"/>
                    </a:cubicBezTo>
                    <a:cubicBezTo>
                      <a:pt x="2903" y="10608"/>
                      <a:pt x="4004" y="11476"/>
                      <a:pt x="5071" y="12376"/>
                    </a:cubicBezTo>
                    <a:cubicBezTo>
                      <a:pt x="7573" y="14478"/>
                      <a:pt x="10108" y="16546"/>
                      <a:pt x="12543" y="18681"/>
                    </a:cubicBezTo>
                    <a:cubicBezTo>
                      <a:pt x="14378" y="20315"/>
                      <a:pt x="16346" y="21816"/>
                      <a:pt x="18181" y="23384"/>
                    </a:cubicBezTo>
                    <a:cubicBezTo>
                      <a:pt x="20582" y="25452"/>
                      <a:pt x="22884" y="27587"/>
                      <a:pt x="25486" y="29422"/>
                    </a:cubicBezTo>
                    <a:cubicBezTo>
                      <a:pt x="25853" y="27520"/>
                      <a:pt x="27020" y="26086"/>
                      <a:pt x="28354" y="24785"/>
                    </a:cubicBezTo>
                    <a:cubicBezTo>
                      <a:pt x="29255" y="23918"/>
                      <a:pt x="29922" y="22884"/>
                      <a:pt x="30689" y="21916"/>
                    </a:cubicBezTo>
                    <a:cubicBezTo>
                      <a:pt x="30990" y="21583"/>
                      <a:pt x="31290" y="21216"/>
                      <a:pt x="30990" y="20715"/>
                    </a:cubicBezTo>
                    <a:cubicBezTo>
                      <a:pt x="26153" y="16579"/>
                      <a:pt x="21316" y="12476"/>
                      <a:pt x="16479" y="8373"/>
                    </a:cubicBezTo>
                    <a:cubicBezTo>
                      <a:pt x="13144" y="5571"/>
                      <a:pt x="9808" y="2803"/>
                      <a:pt x="6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24;p88">
                <a:extLst>
                  <a:ext uri="{FF2B5EF4-FFF2-40B4-BE49-F238E27FC236}">
                    <a16:creationId xmlns:a16="http://schemas.microsoft.com/office/drawing/2014/main" id="{7B977414-B206-7F89-DC25-45BAA0039013}"/>
                  </a:ext>
                </a:extLst>
              </p:cNvPr>
              <p:cNvSpPr/>
              <p:nvPr/>
            </p:nvSpPr>
            <p:spPr>
              <a:xfrm>
                <a:off x="10154923" y="3709411"/>
                <a:ext cx="1015994" cy="109763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2776" extrusionOk="0">
                    <a:moveTo>
                      <a:pt x="18013" y="1"/>
                    </a:moveTo>
                    <a:cubicBezTo>
                      <a:pt x="17713" y="268"/>
                      <a:pt x="17413" y="534"/>
                      <a:pt x="17146" y="835"/>
                    </a:cubicBezTo>
                    <a:cubicBezTo>
                      <a:pt x="13410" y="5104"/>
                      <a:pt x="9707" y="9407"/>
                      <a:pt x="6004" y="13677"/>
                    </a:cubicBezTo>
                    <a:cubicBezTo>
                      <a:pt x="5979" y="13675"/>
                      <a:pt x="5953" y="13674"/>
                      <a:pt x="5928" y="13674"/>
                    </a:cubicBezTo>
                    <a:cubicBezTo>
                      <a:pt x="5566" y="13674"/>
                      <a:pt x="5289" y="13894"/>
                      <a:pt x="5070" y="14144"/>
                    </a:cubicBezTo>
                    <a:cubicBezTo>
                      <a:pt x="3669" y="15745"/>
                      <a:pt x="2202" y="17313"/>
                      <a:pt x="867" y="18981"/>
                    </a:cubicBezTo>
                    <a:cubicBezTo>
                      <a:pt x="0" y="20082"/>
                      <a:pt x="134" y="21082"/>
                      <a:pt x="1201" y="22083"/>
                    </a:cubicBezTo>
                    <a:cubicBezTo>
                      <a:pt x="1725" y="22542"/>
                      <a:pt x="2226" y="22776"/>
                      <a:pt x="2730" y="22776"/>
                    </a:cubicBezTo>
                    <a:cubicBezTo>
                      <a:pt x="3251" y="22776"/>
                      <a:pt x="3777" y="22525"/>
                      <a:pt x="4337" y="22016"/>
                    </a:cubicBezTo>
                    <a:cubicBezTo>
                      <a:pt x="4670" y="21716"/>
                      <a:pt x="4970" y="21383"/>
                      <a:pt x="5170" y="20949"/>
                    </a:cubicBezTo>
                    <a:cubicBezTo>
                      <a:pt x="5271" y="20682"/>
                      <a:pt x="5237" y="20382"/>
                      <a:pt x="5037" y="20182"/>
                    </a:cubicBezTo>
                    <a:cubicBezTo>
                      <a:pt x="4337" y="19481"/>
                      <a:pt x="4670" y="18948"/>
                      <a:pt x="5170" y="18314"/>
                    </a:cubicBezTo>
                    <a:cubicBezTo>
                      <a:pt x="5492" y="17912"/>
                      <a:pt x="5813" y="17704"/>
                      <a:pt x="6171" y="17704"/>
                    </a:cubicBezTo>
                    <a:cubicBezTo>
                      <a:pt x="6408" y="17704"/>
                      <a:pt x="6660" y="17795"/>
                      <a:pt x="6938" y="17980"/>
                    </a:cubicBezTo>
                    <a:cubicBezTo>
                      <a:pt x="7030" y="18035"/>
                      <a:pt x="7152" y="18060"/>
                      <a:pt x="7277" y="18060"/>
                    </a:cubicBezTo>
                    <a:cubicBezTo>
                      <a:pt x="7379" y="18060"/>
                      <a:pt x="7482" y="18044"/>
                      <a:pt x="7572" y="18014"/>
                    </a:cubicBezTo>
                    <a:cubicBezTo>
                      <a:pt x="8339" y="17580"/>
                      <a:pt x="8773" y="16779"/>
                      <a:pt x="9407" y="16246"/>
                    </a:cubicBezTo>
                    <a:cubicBezTo>
                      <a:pt x="12976" y="12109"/>
                      <a:pt x="16545" y="8006"/>
                      <a:pt x="20148" y="3870"/>
                    </a:cubicBezTo>
                    <a:cubicBezTo>
                      <a:pt x="20481" y="3470"/>
                      <a:pt x="21082" y="3103"/>
                      <a:pt x="20782" y="2369"/>
                    </a:cubicBezTo>
                    <a:cubicBezTo>
                      <a:pt x="19848" y="1568"/>
                      <a:pt x="18914" y="801"/>
                      <a:pt x="18013" y="1"/>
                    </a:cubicBezTo>
                    <a:close/>
                  </a:path>
                </a:pathLst>
              </a:custGeom>
              <a:solidFill>
                <a:srgbClr val="F7F7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25;p88">
                <a:extLst>
                  <a:ext uri="{FF2B5EF4-FFF2-40B4-BE49-F238E27FC236}">
                    <a16:creationId xmlns:a16="http://schemas.microsoft.com/office/drawing/2014/main" id="{1E3C08D0-D5FA-CC38-EA86-00052841D5A8}"/>
                  </a:ext>
                </a:extLst>
              </p:cNvPr>
              <p:cNvSpPr/>
              <p:nvPr/>
            </p:nvSpPr>
            <p:spPr>
              <a:xfrm>
                <a:off x="10593764" y="3813025"/>
                <a:ext cx="625394" cy="701876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4564" extrusionOk="0">
                    <a:moveTo>
                      <a:pt x="12340" y="1"/>
                    </a:moveTo>
                    <a:cubicBezTo>
                      <a:pt x="12125" y="1"/>
                      <a:pt x="11895" y="139"/>
                      <a:pt x="11676" y="219"/>
                    </a:cubicBezTo>
                    <a:cubicBezTo>
                      <a:pt x="11008" y="1020"/>
                      <a:pt x="10375" y="1854"/>
                      <a:pt x="9708" y="2654"/>
                    </a:cubicBezTo>
                    <a:cubicBezTo>
                      <a:pt x="6472" y="6390"/>
                      <a:pt x="3236" y="10126"/>
                      <a:pt x="1" y="13896"/>
                    </a:cubicBezTo>
                    <a:cubicBezTo>
                      <a:pt x="56" y="14309"/>
                      <a:pt x="225" y="14563"/>
                      <a:pt x="584" y="14563"/>
                    </a:cubicBezTo>
                    <a:cubicBezTo>
                      <a:pt x="659" y="14563"/>
                      <a:pt x="742" y="14552"/>
                      <a:pt x="835" y="14529"/>
                    </a:cubicBezTo>
                    <a:cubicBezTo>
                      <a:pt x="4671" y="10126"/>
                      <a:pt x="8507" y="5723"/>
                      <a:pt x="12343" y="1320"/>
                    </a:cubicBezTo>
                    <a:cubicBezTo>
                      <a:pt x="12610" y="1020"/>
                      <a:pt x="12977" y="686"/>
                      <a:pt x="12743" y="252"/>
                    </a:cubicBezTo>
                    <a:cubicBezTo>
                      <a:pt x="12622" y="64"/>
                      <a:pt x="12485" y="1"/>
                      <a:pt x="12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26;p88">
                <a:extLst>
                  <a:ext uri="{FF2B5EF4-FFF2-40B4-BE49-F238E27FC236}">
                    <a16:creationId xmlns:a16="http://schemas.microsoft.com/office/drawing/2014/main" id="{C81F9C12-4EB2-767F-44C0-5A9F2AEAF559}"/>
                  </a:ext>
                </a:extLst>
              </p:cNvPr>
              <p:cNvSpPr/>
              <p:nvPr/>
            </p:nvSpPr>
            <p:spPr>
              <a:xfrm>
                <a:off x="10103454" y="4320299"/>
                <a:ext cx="340866" cy="530551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1009" extrusionOk="0">
                    <a:moveTo>
                      <a:pt x="6072" y="0"/>
                    </a:moveTo>
                    <a:cubicBezTo>
                      <a:pt x="4938" y="1768"/>
                      <a:pt x="3537" y="3370"/>
                      <a:pt x="2102" y="4937"/>
                    </a:cubicBezTo>
                    <a:cubicBezTo>
                      <a:pt x="1135" y="5971"/>
                      <a:pt x="1" y="7039"/>
                      <a:pt x="568" y="8707"/>
                    </a:cubicBezTo>
                    <a:cubicBezTo>
                      <a:pt x="1035" y="9174"/>
                      <a:pt x="1535" y="9674"/>
                      <a:pt x="2035" y="10108"/>
                    </a:cubicBezTo>
                    <a:cubicBezTo>
                      <a:pt x="2701" y="10709"/>
                      <a:pt x="3320" y="11009"/>
                      <a:pt x="3925" y="11009"/>
                    </a:cubicBezTo>
                    <a:cubicBezTo>
                      <a:pt x="4564" y="11009"/>
                      <a:pt x="5188" y="10675"/>
                      <a:pt x="5838" y="10008"/>
                    </a:cubicBezTo>
                    <a:cubicBezTo>
                      <a:pt x="6272" y="9607"/>
                      <a:pt x="6605" y="9107"/>
                      <a:pt x="6972" y="8673"/>
                    </a:cubicBezTo>
                    <a:cubicBezTo>
                      <a:pt x="7030" y="8124"/>
                      <a:pt x="6763" y="7926"/>
                      <a:pt x="6343" y="7926"/>
                    </a:cubicBezTo>
                    <a:cubicBezTo>
                      <a:pt x="6278" y="7926"/>
                      <a:pt x="6210" y="7931"/>
                      <a:pt x="6138" y="7939"/>
                    </a:cubicBezTo>
                    <a:cubicBezTo>
                      <a:pt x="5805" y="8306"/>
                      <a:pt x="5438" y="8673"/>
                      <a:pt x="5138" y="9040"/>
                    </a:cubicBezTo>
                    <a:cubicBezTo>
                      <a:pt x="4721" y="9557"/>
                      <a:pt x="4312" y="9791"/>
                      <a:pt x="3895" y="9791"/>
                    </a:cubicBezTo>
                    <a:cubicBezTo>
                      <a:pt x="3478" y="9791"/>
                      <a:pt x="3053" y="9557"/>
                      <a:pt x="2603" y="9140"/>
                    </a:cubicBezTo>
                    <a:cubicBezTo>
                      <a:pt x="1468" y="8106"/>
                      <a:pt x="1368" y="7639"/>
                      <a:pt x="2269" y="6538"/>
                    </a:cubicBezTo>
                    <a:cubicBezTo>
                      <a:pt x="3870" y="4704"/>
                      <a:pt x="5471" y="2836"/>
                      <a:pt x="7072" y="1001"/>
                    </a:cubicBezTo>
                    <a:cubicBezTo>
                      <a:pt x="6839" y="534"/>
                      <a:pt x="6539" y="201"/>
                      <a:pt x="6072" y="0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27;p88">
                <a:extLst>
                  <a:ext uri="{FF2B5EF4-FFF2-40B4-BE49-F238E27FC236}">
                    <a16:creationId xmlns:a16="http://schemas.microsoft.com/office/drawing/2014/main" id="{1611F740-C007-BC7F-ECF1-6E66C0F8205F}"/>
                  </a:ext>
                </a:extLst>
              </p:cNvPr>
              <p:cNvSpPr/>
              <p:nvPr/>
            </p:nvSpPr>
            <p:spPr>
              <a:xfrm>
                <a:off x="10334970" y="4535575"/>
                <a:ext cx="282938" cy="307227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6375" extrusionOk="0">
                    <a:moveTo>
                      <a:pt x="2341" y="1"/>
                    </a:moveTo>
                    <a:cubicBezTo>
                      <a:pt x="1807" y="1"/>
                      <a:pt x="1333" y="401"/>
                      <a:pt x="901" y="1171"/>
                    </a:cubicBezTo>
                    <a:cubicBezTo>
                      <a:pt x="834" y="1304"/>
                      <a:pt x="734" y="1404"/>
                      <a:pt x="634" y="1471"/>
                    </a:cubicBezTo>
                    <a:cubicBezTo>
                      <a:pt x="0" y="2005"/>
                      <a:pt x="0" y="2472"/>
                      <a:pt x="767" y="2939"/>
                    </a:cubicBezTo>
                    <a:cubicBezTo>
                      <a:pt x="1001" y="3072"/>
                      <a:pt x="1134" y="3306"/>
                      <a:pt x="1334" y="3506"/>
                    </a:cubicBezTo>
                    <a:cubicBezTo>
                      <a:pt x="1668" y="3639"/>
                      <a:pt x="2002" y="3839"/>
                      <a:pt x="2168" y="4206"/>
                    </a:cubicBezTo>
                    <a:cubicBezTo>
                      <a:pt x="3136" y="4907"/>
                      <a:pt x="4103" y="5607"/>
                      <a:pt x="5170" y="6375"/>
                    </a:cubicBezTo>
                    <a:cubicBezTo>
                      <a:pt x="5271" y="5607"/>
                      <a:pt x="5337" y="5040"/>
                      <a:pt x="5437" y="4473"/>
                    </a:cubicBezTo>
                    <a:cubicBezTo>
                      <a:pt x="5604" y="3372"/>
                      <a:pt x="5871" y="2238"/>
                      <a:pt x="4637" y="1504"/>
                    </a:cubicBezTo>
                    <a:cubicBezTo>
                      <a:pt x="4603" y="904"/>
                      <a:pt x="4170" y="804"/>
                      <a:pt x="3703" y="737"/>
                    </a:cubicBezTo>
                    <a:cubicBezTo>
                      <a:pt x="3207" y="242"/>
                      <a:pt x="2756" y="1"/>
                      <a:pt x="2341" y="1"/>
                    </a:cubicBezTo>
                    <a:close/>
                  </a:path>
                </a:pathLst>
              </a:custGeom>
              <a:solidFill>
                <a:srgbClr val="9B7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828;p88">
                <a:extLst>
                  <a:ext uri="{FF2B5EF4-FFF2-40B4-BE49-F238E27FC236}">
                    <a16:creationId xmlns:a16="http://schemas.microsoft.com/office/drawing/2014/main" id="{9FA56189-2DB6-89B0-7019-221EEC27E656}"/>
                  </a:ext>
                </a:extLst>
              </p:cNvPr>
              <p:cNvSpPr/>
              <p:nvPr/>
            </p:nvSpPr>
            <p:spPr>
              <a:xfrm>
                <a:off x="10513379" y="4482660"/>
                <a:ext cx="120626" cy="1254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03" extrusionOk="0">
                    <a:moveTo>
                      <a:pt x="1669" y="1"/>
                    </a:moveTo>
                    <a:cubicBezTo>
                      <a:pt x="1135" y="601"/>
                      <a:pt x="568" y="1235"/>
                      <a:pt x="1" y="1835"/>
                    </a:cubicBezTo>
                    <a:cubicBezTo>
                      <a:pt x="334" y="2069"/>
                      <a:pt x="635" y="2336"/>
                      <a:pt x="935" y="2602"/>
                    </a:cubicBezTo>
                    <a:cubicBezTo>
                      <a:pt x="1468" y="1935"/>
                      <a:pt x="2002" y="1268"/>
                      <a:pt x="2503" y="634"/>
                    </a:cubicBezTo>
                    <a:cubicBezTo>
                      <a:pt x="2236" y="401"/>
                      <a:pt x="1969" y="201"/>
                      <a:pt x="1669" y="1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1978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13;p66">
            <a:extLst>
              <a:ext uri="{FF2B5EF4-FFF2-40B4-BE49-F238E27FC236}">
                <a16:creationId xmlns:a16="http://schemas.microsoft.com/office/drawing/2014/main" id="{E9C86458-F634-4F79-571E-6E10DC6A4F40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C0DF8-678E-7FCB-9C81-ADA09761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2" t="22064" r="26250" b="7301"/>
          <a:stretch/>
        </p:blipFill>
        <p:spPr>
          <a:xfrm>
            <a:off x="171450" y="234352"/>
            <a:ext cx="4359730" cy="363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6BCC5-62DE-388B-F1B3-B8EDA53DF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8" t="24127" r="22143" b="9047"/>
          <a:stretch/>
        </p:blipFill>
        <p:spPr>
          <a:xfrm>
            <a:off x="4604656" y="244929"/>
            <a:ext cx="4359730" cy="343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71835-B79D-DB8B-02E6-0B4456A61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0" t="45397" r="21875" b="31428"/>
          <a:stretch/>
        </p:blipFill>
        <p:spPr>
          <a:xfrm>
            <a:off x="2122715" y="3867459"/>
            <a:ext cx="4629150" cy="1191985"/>
          </a:xfrm>
          <a:prstGeom prst="rect">
            <a:avLst/>
          </a:prstGeom>
        </p:spPr>
      </p:pic>
      <p:sp>
        <p:nvSpPr>
          <p:cNvPr id="13" name="Google Shape;671;p67">
            <a:extLst>
              <a:ext uri="{FF2B5EF4-FFF2-40B4-BE49-F238E27FC236}">
                <a16:creationId xmlns:a16="http://schemas.microsoft.com/office/drawing/2014/main" id="{5BB81752-203A-8F7E-70C3-F0B922454C5D}"/>
              </a:ext>
            </a:extLst>
          </p:cNvPr>
          <p:cNvSpPr txBox="1">
            <a:spLocks/>
          </p:cNvSpPr>
          <p:nvPr/>
        </p:nvSpPr>
        <p:spPr>
          <a:xfrm>
            <a:off x="6596743" y="3682095"/>
            <a:ext cx="2375807" cy="163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Crawling every book page with BeautifulSoup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14" name="Google Shape;671;p67">
            <a:extLst>
              <a:ext uri="{FF2B5EF4-FFF2-40B4-BE49-F238E27FC236}">
                <a16:creationId xmlns:a16="http://schemas.microsoft.com/office/drawing/2014/main" id="{49CBFA63-B8B5-75DE-1BFA-92296FB88FD6}"/>
              </a:ext>
            </a:extLst>
          </p:cNvPr>
          <p:cNvSpPr txBox="1">
            <a:spLocks/>
          </p:cNvSpPr>
          <p:nvPr/>
        </p:nvSpPr>
        <p:spPr>
          <a:xfrm>
            <a:off x="8356145" y="407293"/>
            <a:ext cx="612322" cy="5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(2)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15" name="Google Shape;671;p67">
            <a:extLst>
              <a:ext uri="{FF2B5EF4-FFF2-40B4-BE49-F238E27FC236}">
                <a16:creationId xmlns:a16="http://schemas.microsoft.com/office/drawing/2014/main" id="{01E6D4DD-CFA0-5500-D33D-6CC939E86577}"/>
              </a:ext>
            </a:extLst>
          </p:cNvPr>
          <p:cNvSpPr txBox="1">
            <a:spLocks/>
          </p:cNvSpPr>
          <p:nvPr/>
        </p:nvSpPr>
        <p:spPr>
          <a:xfrm>
            <a:off x="3992334" y="517323"/>
            <a:ext cx="612322" cy="31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(1)</a:t>
            </a:r>
            <a:br>
              <a:rPr lang="en-US" sz="1200" dirty="0"/>
            </a:br>
            <a:endParaRPr lang="en-US" sz="2600" dirty="0"/>
          </a:p>
        </p:txBody>
      </p:sp>
      <p:sp>
        <p:nvSpPr>
          <p:cNvPr id="16" name="Google Shape;671;p67">
            <a:extLst>
              <a:ext uri="{FF2B5EF4-FFF2-40B4-BE49-F238E27FC236}">
                <a16:creationId xmlns:a16="http://schemas.microsoft.com/office/drawing/2014/main" id="{AE90E209-A984-0345-B223-40A94E3040F0}"/>
              </a:ext>
            </a:extLst>
          </p:cNvPr>
          <p:cNvSpPr txBox="1">
            <a:spLocks/>
          </p:cNvSpPr>
          <p:nvPr/>
        </p:nvSpPr>
        <p:spPr>
          <a:xfrm>
            <a:off x="6172199" y="4151562"/>
            <a:ext cx="612322" cy="31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Baskerville"/>
              <a:buNone/>
              <a:defRPr sz="3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(3)</a:t>
            </a:r>
            <a:br>
              <a:rPr lang="en-US" sz="12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5238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3;p66">
            <a:extLst>
              <a:ext uri="{FF2B5EF4-FFF2-40B4-BE49-F238E27FC236}">
                <a16:creationId xmlns:a16="http://schemas.microsoft.com/office/drawing/2014/main" id="{095F6155-5735-9221-4B0E-BF4B1CA1DB63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0629C-8B50-1323-8124-FEE63A81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8" t="31111" r="7857" b="13968"/>
          <a:stretch/>
        </p:blipFill>
        <p:spPr>
          <a:xfrm>
            <a:off x="3028951" y="297263"/>
            <a:ext cx="5804806" cy="2371266"/>
          </a:xfrm>
          <a:prstGeom prst="rect">
            <a:avLst/>
          </a:prstGeom>
        </p:spPr>
      </p:pic>
      <p:sp>
        <p:nvSpPr>
          <p:cNvPr id="16" name="Google Shape;671;p67">
            <a:extLst>
              <a:ext uri="{FF2B5EF4-FFF2-40B4-BE49-F238E27FC236}">
                <a16:creationId xmlns:a16="http://schemas.microsoft.com/office/drawing/2014/main" id="{2F89CA78-63EC-7588-505D-DC10A676F076}"/>
              </a:ext>
            </a:extLst>
          </p:cNvPr>
          <p:cNvSpPr txBox="1">
            <a:spLocks/>
          </p:cNvSpPr>
          <p:nvPr/>
        </p:nvSpPr>
        <p:spPr>
          <a:xfrm>
            <a:off x="571501" y="813372"/>
            <a:ext cx="2310493" cy="110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The DataFrame after crawling</a:t>
            </a:r>
          </a:p>
        </p:txBody>
      </p:sp>
      <p:sp>
        <p:nvSpPr>
          <p:cNvPr id="17" name="Google Shape;671;p67">
            <a:extLst>
              <a:ext uri="{FF2B5EF4-FFF2-40B4-BE49-F238E27FC236}">
                <a16:creationId xmlns:a16="http://schemas.microsoft.com/office/drawing/2014/main" id="{94296FC1-5660-ACCE-44EF-DC38C806CDBB}"/>
              </a:ext>
            </a:extLst>
          </p:cNvPr>
          <p:cNvSpPr txBox="1">
            <a:spLocks/>
          </p:cNvSpPr>
          <p:nvPr/>
        </p:nvSpPr>
        <p:spPr>
          <a:xfrm>
            <a:off x="4825093" y="3285330"/>
            <a:ext cx="3012529" cy="110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In this image we can see most of the crawled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B7F7F-D2DD-1131-5DE6-4B0758030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73" t="20770" r="8380" b="7460"/>
          <a:stretch/>
        </p:blipFill>
        <p:spPr>
          <a:xfrm>
            <a:off x="506187" y="2114549"/>
            <a:ext cx="3812722" cy="27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0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0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0"/>
          <p:cNvSpPr/>
          <p:nvPr/>
        </p:nvSpPr>
        <p:spPr>
          <a:xfrm>
            <a:off x="8332928" y="615767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6D40C7-DCF1-2E87-1DEB-45C72BBD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4" t="30570" r="54028" b="16825"/>
          <a:stretch/>
        </p:blipFill>
        <p:spPr>
          <a:xfrm>
            <a:off x="547007" y="1900071"/>
            <a:ext cx="2881055" cy="2705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E88FA-7E47-2D79-F802-B68BDA4B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97" t="28254" r="39375" b="8096"/>
          <a:stretch/>
        </p:blipFill>
        <p:spPr>
          <a:xfrm>
            <a:off x="4203669" y="1337281"/>
            <a:ext cx="4245429" cy="3273879"/>
          </a:xfrm>
          <a:prstGeom prst="rect">
            <a:avLst/>
          </a:prstGeom>
        </p:spPr>
      </p:pic>
      <p:sp>
        <p:nvSpPr>
          <p:cNvPr id="15" name="Google Shape;671;p67">
            <a:extLst>
              <a:ext uri="{FF2B5EF4-FFF2-40B4-BE49-F238E27FC236}">
                <a16:creationId xmlns:a16="http://schemas.microsoft.com/office/drawing/2014/main" id="{7E1EEA51-4B0A-FB3C-0DF2-CA7A0B62D430}"/>
              </a:ext>
            </a:extLst>
          </p:cNvPr>
          <p:cNvSpPr txBox="1">
            <a:spLocks/>
          </p:cNvSpPr>
          <p:nvPr/>
        </p:nvSpPr>
        <p:spPr>
          <a:xfrm>
            <a:off x="2449285" y="464324"/>
            <a:ext cx="4245429" cy="68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sz="2800" dirty="0">
                <a:latin typeface="Libre Baskerville" panose="02000000000000000000" pitchFamily="2" charset="0"/>
              </a:rPr>
              <a:t>Target column - stars</a:t>
            </a:r>
          </a:p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</p:txBody>
      </p:sp>
      <p:sp>
        <p:nvSpPr>
          <p:cNvPr id="16" name="Google Shape;613;p66">
            <a:extLst>
              <a:ext uri="{FF2B5EF4-FFF2-40B4-BE49-F238E27FC236}">
                <a16:creationId xmlns:a16="http://schemas.microsoft.com/office/drawing/2014/main" id="{F8B65D7A-A35E-F7F9-9942-E7DE1791BB7E}"/>
              </a:ext>
            </a:extLst>
          </p:cNvPr>
          <p:cNvSpPr txBox="1">
            <a:spLocks/>
          </p:cNvSpPr>
          <p:nvPr/>
        </p:nvSpPr>
        <p:spPr>
          <a:xfrm>
            <a:off x="8662306" y="-57150"/>
            <a:ext cx="587829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he-IL" sz="1400" b="1" dirty="0">
                <a:latin typeface="Libre Baskerville" panose="02000000000000000000" pitchFamily="2" charset="0"/>
              </a:rPr>
              <a:t>בס"ד</a:t>
            </a:r>
            <a:endParaRPr lang="en-US" sz="1400" b="1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309</Words>
  <Application>Microsoft Office PowerPoint</Application>
  <PresentationFormat>On-screen Show (16:9)</PresentationFormat>
  <Paragraphs>99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Libre Baskerville</vt:lpstr>
      <vt:lpstr>Arial</vt:lpstr>
      <vt:lpstr>Roboto</vt:lpstr>
      <vt:lpstr>Roboto Condensed Light</vt:lpstr>
      <vt:lpstr>Generation of '27 by Slidesgo</vt:lpstr>
      <vt:lpstr>Do you recommend this book? </vt:lpstr>
      <vt:lpstr>PowerPoint Presentation</vt:lpstr>
      <vt:lpstr>Crawling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Duplicative data </vt:lpstr>
      <vt:lpstr>Missing data</vt:lpstr>
      <vt:lpstr>PowerPoint Presentation</vt:lpstr>
      <vt:lpstr>Recording_len column</vt:lpstr>
      <vt:lpstr>release_date column</vt:lpstr>
      <vt:lpstr>release_date column</vt:lpstr>
      <vt:lpstr>announcer_name column</vt:lpstr>
      <vt:lpstr>The DataFrame after cleaning</vt:lpstr>
      <vt:lpstr>Visualization &amp; EDA</vt:lpstr>
      <vt:lpstr>PowerPoint Presentation</vt:lpstr>
      <vt:lpstr>PowerPoint Presentation</vt:lpstr>
      <vt:lpstr>PowerPoint Presentation</vt:lpstr>
      <vt:lpstr>PowerPoint Presentation</vt:lpstr>
      <vt:lpstr>Heat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</vt:lpstr>
      <vt:lpstr>PowerPoint Presentation</vt:lpstr>
      <vt:lpstr>PowerPoint Presentation</vt:lpstr>
      <vt:lpstr>Machine learning</vt:lpstr>
      <vt:lpstr>One-Hot</vt:lpstr>
      <vt:lpstr>Regression</vt:lpstr>
      <vt:lpstr>Classification</vt:lpstr>
      <vt:lpstr>Results</vt:lpstr>
      <vt:lpstr>df_26_columns</vt:lpstr>
      <vt:lpstr>df_922_columns</vt:lpstr>
      <vt:lpstr>df_1105_columns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recommend this book?</dc:title>
  <dc:creator>gal halili</dc:creator>
  <cp:lastModifiedBy>Gal Halili</cp:lastModifiedBy>
  <cp:revision>8</cp:revision>
  <dcterms:modified xsi:type="dcterms:W3CDTF">2023-06-16T12:34:22Z</dcterms:modified>
</cp:coreProperties>
</file>